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392" r:id="rId2"/>
    <p:sldId id="287" r:id="rId3"/>
    <p:sldId id="393" r:id="rId4"/>
    <p:sldId id="394" r:id="rId5"/>
    <p:sldId id="326" r:id="rId6"/>
    <p:sldId id="328" r:id="rId7"/>
    <p:sldId id="374" r:id="rId8"/>
    <p:sldId id="332" r:id="rId9"/>
    <p:sldId id="458" r:id="rId10"/>
    <p:sldId id="377" r:id="rId11"/>
    <p:sldId id="395" r:id="rId12"/>
    <p:sldId id="288" r:id="rId13"/>
    <p:sldId id="289" r:id="rId14"/>
    <p:sldId id="453" r:id="rId15"/>
    <p:sldId id="291" r:id="rId16"/>
    <p:sldId id="293" r:id="rId17"/>
    <p:sldId id="295" r:id="rId18"/>
    <p:sldId id="459" r:id="rId19"/>
    <p:sldId id="296" r:id="rId20"/>
    <p:sldId id="391" r:id="rId21"/>
    <p:sldId id="397" r:id="rId22"/>
    <p:sldId id="299" r:id="rId23"/>
    <p:sldId id="399" r:id="rId24"/>
    <p:sldId id="454" r:id="rId25"/>
    <p:sldId id="400" r:id="rId26"/>
    <p:sldId id="396" r:id="rId27"/>
    <p:sldId id="456" r:id="rId28"/>
    <p:sldId id="383" r:id="rId29"/>
    <p:sldId id="460" r:id="rId30"/>
    <p:sldId id="389" r:id="rId31"/>
    <p:sldId id="386" r:id="rId32"/>
    <p:sldId id="457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>
          <p15:clr>
            <a:srgbClr val="A4A3A4"/>
          </p15:clr>
        </p15:guide>
        <p15:guide id="2" pos="382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B49C"/>
    <a:srgbClr val="747474"/>
    <a:srgbClr val="78CABB"/>
    <a:srgbClr val="515151"/>
    <a:srgbClr val="0E1080"/>
    <a:srgbClr val="4D78BF"/>
    <a:srgbClr val="E58F9E"/>
    <a:srgbClr val="F8BD0F"/>
    <a:srgbClr val="42B6A0"/>
    <a:srgbClr val="C56C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591" autoAdjust="0"/>
  </p:normalViewPr>
  <p:slideViewPr>
    <p:cSldViewPr snapToGrid="0" showGuides="1">
      <p:cViewPr varScale="1">
        <p:scale>
          <a:sx n="59" d="100"/>
          <a:sy n="59" d="100"/>
        </p:scale>
        <p:origin x="72" y="236"/>
      </p:cViewPr>
      <p:guideLst>
        <p:guide orient="horz" pos="2144"/>
        <p:guide pos="382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8904D-532A-4D8E-AA99-73703C8A53BE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8BFE3E-82D6-45A8-B21B-7B3CB710447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B2CE16-F6FA-4043-9648-D3D03539C4A6}" type="datetimeFigureOut">
              <a:rPr lang="zh-CN" altLang="en-US" smtClean="0"/>
              <a:t>2019/7/27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1C04E-B5F8-4BE3-BC9B-F52F4EC5F7E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3.jpeg"/><Relationship Id="rId7" Type="http://schemas.openxmlformats.org/officeDocument/2006/relationships/image" Target="../media/image3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35.pn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.jpe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0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51.png"/><Relationship Id="rId7" Type="http://schemas.openxmlformats.org/officeDocument/2006/relationships/image" Target="../media/image54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image" Target="../media/image53.jpeg"/><Relationship Id="rId10" Type="http://schemas.openxmlformats.org/officeDocument/2006/relationships/image" Target="../media/image10.png"/><Relationship Id="rId4" Type="http://schemas.openxmlformats.org/officeDocument/2006/relationships/image" Target="../media/image52.jpeg"/><Relationship Id="rId9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22.jpe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jpeg"/><Relationship Id="rId17" Type="http://schemas.openxmlformats.org/officeDocument/2006/relationships/image" Target="../media/image10.png"/><Relationship Id="rId2" Type="http://schemas.openxmlformats.org/officeDocument/2006/relationships/image" Target="../media/image11.jpeg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11" Type="http://schemas.openxmlformats.org/officeDocument/2006/relationships/image" Target="../media/image20.jpeg"/><Relationship Id="rId5" Type="http://schemas.openxmlformats.org/officeDocument/2006/relationships/image" Target="../media/image14.jpeg"/><Relationship Id="rId15" Type="http://schemas.openxmlformats.org/officeDocument/2006/relationships/image" Target="../media/image6.jpeg"/><Relationship Id="rId10" Type="http://schemas.openxmlformats.org/officeDocument/2006/relationships/image" Target="../media/image19.jpeg"/><Relationship Id="rId4" Type="http://schemas.openxmlformats.org/officeDocument/2006/relationships/image" Target="../media/image13.jpeg"/><Relationship Id="rId9" Type="http://schemas.openxmlformats.org/officeDocument/2006/relationships/image" Target="../media/image18.jpeg"/><Relationship Id="rId14" Type="http://schemas.openxmlformats.org/officeDocument/2006/relationships/image" Target="../media/image2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.jpe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25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openxmlformats.org/officeDocument/2006/relationships/image" Target="../media/image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openxmlformats.org/officeDocument/2006/relationships/image" Target="../media/image28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文本框 16"/>
          <p:cNvSpPr txBox="1"/>
          <p:nvPr/>
        </p:nvSpPr>
        <p:spPr>
          <a:xfrm>
            <a:off x="5066741" y="1782155"/>
            <a:ext cx="7113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基于华为云</a:t>
            </a:r>
            <a:r>
              <a:rPr lang="en-US" altLang="zh-CN" sz="60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</a:p>
          <a:p>
            <a:r>
              <a:rPr lang="zh-CN" altLang="en-US" sz="60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平台的智能健身设备</a:t>
            </a:r>
          </a:p>
        </p:txBody>
      </p:sp>
      <p:sp>
        <p:nvSpPr>
          <p:cNvPr id="18" name="任意多边形 17"/>
          <p:cNvSpPr/>
          <p:nvPr/>
        </p:nvSpPr>
        <p:spPr>
          <a:xfrm rot="16200000">
            <a:off x="8451225" y="1223990"/>
            <a:ext cx="45719" cy="6814686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98867" y="1438934"/>
            <a:ext cx="7329678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42B6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吉林大学智能</a:t>
            </a:r>
            <a:r>
              <a:rPr lang="en-US" altLang="zh-CN" dirty="0">
                <a:solidFill>
                  <a:srgbClr val="42B6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IoT</a:t>
            </a:r>
            <a:r>
              <a:rPr lang="zh-CN" altLang="en-US" dirty="0">
                <a:solidFill>
                  <a:srgbClr val="42B6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健身</a:t>
            </a:r>
            <a:endParaRPr lang="en-US" altLang="zh-CN" dirty="0">
              <a:solidFill>
                <a:srgbClr val="42B6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066740" y="3773740"/>
            <a:ext cx="5798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b="1" kern="0" dirty="0">
                <a:solidFill>
                  <a:srgbClr val="5175B3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600" b="1" kern="0" dirty="0">
                <a:solidFill>
                  <a:srgbClr val="5175B3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腿弯举机精细管理系统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986347" y="4742596"/>
            <a:ext cx="4975474" cy="400110"/>
            <a:chOff x="5901854" y="4731345"/>
            <a:chExt cx="4975474" cy="400110"/>
          </a:xfrm>
        </p:grpSpPr>
        <p:sp>
          <p:nvSpPr>
            <p:cNvPr id="34" name="文本框 33"/>
            <p:cNvSpPr txBox="1"/>
            <p:nvPr/>
          </p:nvSpPr>
          <p:spPr>
            <a:xfrm>
              <a:off x="5901854" y="473134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刘冬冬</a:t>
              </a: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270293" y="473134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纪名岳</a:t>
              </a:r>
            </a:p>
          </p:txBody>
        </p:sp>
        <p:sp>
          <p:nvSpPr>
            <p:cNvPr id="36" name="任意多边形 21"/>
            <p:cNvSpPr/>
            <p:nvPr/>
          </p:nvSpPr>
          <p:spPr>
            <a:xfrm flipH="1" flipV="1">
              <a:off x="7016203" y="4884432"/>
              <a:ext cx="93848" cy="93936"/>
            </a:xfrm>
            <a:custGeom>
              <a:avLst/>
              <a:gdLst>
                <a:gd name="connsiteX0" fmla="*/ 293911 w 429021"/>
                <a:gd name="connsiteY0" fmla="*/ 402805 h 429424"/>
                <a:gd name="connsiteX1" fmla="*/ 288520 w 429021"/>
                <a:gd name="connsiteY1" fmla="*/ 415528 h 429424"/>
                <a:gd name="connsiteX2" fmla="*/ 286011 w 429021"/>
                <a:gd name="connsiteY2" fmla="*/ 416307 h 429424"/>
                <a:gd name="connsiteX3" fmla="*/ 226601 w 429021"/>
                <a:gd name="connsiteY3" fmla="*/ 389710 h 429424"/>
                <a:gd name="connsiteX4" fmla="*/ 226000 w 429021"/>
                <a:gd name="connsiteY4" fmla="*/ 391923 h 429424"/>
                <a:gd name="connsiteX5" fmla="*/ 208049 w 429021"/>
                <a:gd name="connsiteY5" fmla="*/ 429042 h 429424"/>
                <a:gd name="connsiteX6" fmla="*/ 205413 w 429021"/>
                <a:gd name="connsiteY6" fmla="*/ 428776 h 429424"/>
                <a:gd name="connsiteX7" fmla="*/ 249598 w 429021"/>
                <a:gd name="connsiteY7" fmla="*/ 389199 h 429424"/>
                <a:gd name="connsiteX8" fmla="*/ 239020 w 429021"/>
                <a:gd name="connsiteY8" fmla="*/ 427084 h 429424"/>
                <a:gd name="connsiteX9" fmla="*/ 232553 w 429021"/>
                <a:gd name="connsiteY9" fmla="*/ 427736 h 429424"/>
                <a:gd name="connsiteX10" fmla="*/ 113556 w 429021"/>
                <a:gd name="connsiteY10" fmla="*/ 382893 h 429424"/>
                <a:gd name="connsiteX11" fmla="*/ 108626 w 429021"/>
                <a:gd name="connsiteY11" fmla="*/ 394279 h 429424"/>
                <a:gd name="connsiteX12" fmla="*/ 106895 w 429021"/>
                <a:gd name="connsiteY12" fmla="*/ 397095 h 429424"/>
                <a:gd name="connsiteX13" fmla="*/ 104425 w 429021"/>
                <a:gd name="connsiteY13" fmla="*/ 395429 h 429424"/>
                <a:gd name="connsiteX14" fmla="*/ 89747 w 429021"/>
                <a:gd name="connsiteY14" fmla="*/ 382304 h 429424"/>
                <a:gd name="connsiteX15" fmla="*/ 88936 w 429021"/>
                <a:gd name="connsiteY15" fmla="*/ 384986 h 429424"/>
                <a:gd name="connsiteX16" fmla="*/ 88394 w 429021"/>
                <a:gd name="connsiteY16" fmla="*/ 384621 h 429424"/>
                <a:gd name="connsiteX17" fmla="*/ 178257 w 429021"/>
                <a:gd name="connsiteY17" fmla="*/ 372909 h 429424"/>
                <a:gd name="connsiteX18" fmla="*/ 159733 w 429021"/>
                <a:gd name="connsiteY18" fmla="*/ 415156 h 429424"/>
                <a:gd name="connsiteX19" fmla="*/ 157126 w 429021"/>
                <a:gd name="connsiteY19" fmla="*/ 421115 h 429424"/>
                <a:gd name="connsiteX20" fmla="*/ 150135 w 429021"/>
                <a:gd name="connsiteY20" fmla="*/ 418945 h 429424"/>
                <a:gd name="connsiteX21" fmla="*/ 148054 w 429021"/>
                <a:gd name="connsiteY21" fmla="*/ 363527 h 429424"/>
                <a:gd name="connsiteX22" fmla="*/ 132713 w 429021"/>
                <a:gd name="connsiteY22" fmla="*/ 413537 h 429424"/>
                <a:gd name="connsiteX23" fmla="*/ 131238 w 429021"/>
                <a:gd name="connsiteY23" fmla="*/ 413079 h 429424"/>
                <a:gd name="connsiteX24" fmla="*/ 132599 w 429021"/>
                <a:gd name="connsiteY24" fmla="*/ 406418 h 429424"/>
                <a:gd name="connsiteX25" fmla="*/ 137717 w 429021"/>
                <a:gd name="connsiteY25" fmla="*/ 390700 h 429424"/>
                <a:gd name="connsiteX26" fmla="*/ 143211 w 429021"/>
                <a:gd name="connsiteY26" fmla="*/ 374895 h 429424"/>
                <a:gd name="connsiteX27" fmla="*/ 353914 w 429021"/>
                <a:gd name="connsiteY27" fmla="*/ 352775 h 429424"/>
                <a:gd name="connsiteX28" fmla="*/ 349546 w 429021"/>
                <a:gd name="connsiteY28" fmla="*/ 377682 h 429424"/>
                <a:gd name="connsiteX29" fmla="*/ 334093 w 429021"/>
                <a:gd name="connsiteY29" fmla="*/ 388101 h 429424"/>
                <a:gd name="connsiteX30" fmla="*/ 148886 w 429021"/>
                <a:gd name="connsiteY30" fmla="*/ 334389 h 429424"/>
                <a:gd name="connsiteX31" fmla="*/ 142002 w 429021"/>
                <a:gd name="connsiteY31" fmla="*/ 360411 h 429424"/>
                <a:gd name="connsiteX32" fmla="*/ 132599 w 429021"/>
                <a:gd name="connsiteY32" fmla="*/ 406418 h 429424"/>
                <a:gd name="connsiteX33" fmla="*/ 130504 w 429021"/>
                <a:gd name="connsiteY33" fmla="*/ 412851 h 429424"/>
                <a:gd name="connsiteX34" fmla="*/ 130060 w 429021"/>
                <a:gd name="connsiteY34" fmla="*/ 412713 h 429424"/>
                <a:gd name="connsiteX35" fmla="*/ 125074 w 429021"/>
                <a:gd name="connsiteY35" fmla="*/ 409351 h 429424"/>
                <a:gd name="connsiteX36" fmla="*/ 141474 w 429021"/>
                <a:gd name="connsiteY36" fmla="*/ 344566 h 429424"/>
                <a:gd name="connsiteX37" fmla="*/ 144464 w 429021"/>
                <a:gd name="connsiteY37" fmla="*/ 332754 h 429424"/>
                <a:gd name="connsiteX38" fmla="*/ 141474 w 429021"/>
                <a:gd name="connsiteY38" fmla="*/ 344566 h 429424"/>
                <a:gd name="connsiteX39" fmla="*/ 113556 w 429021"/>
                <a:gd name="connsiteY39" fmla="*/ 382893 h 429424"/>
                <a:gd name="connsiteX40" fmla="*/ 122955 w 429021"/>
                <a:gd name="connsiteY40" fmla="*/ 361185 h 429424"/>
                <a:gd name="connsiteX41" fmla="*/ 336355 w 429021"/>
                <a:gd name="connsiteY41" fmla="*/ 330270 h 429424"/>
                <a:gd name="connsiteX42" fmla="*/ 322497 w 429021"/>
                <a:gd name="connsiteY42" fmla="*/ 395920 h 429424"/>
                <a:gd name="connsiteX43" fmla="*/ 297589 w 429021"/>
                <a:gd name="connsiteY43" fmla="*/ 412713 h 429424"/>
                <a:gd name="connsiteX44" fmla="*/ 292209 w 429021"/>
                <a:gd name="connsiteY44" fmla="*/ 414383 h 429424"/>
                <a:gd name="connsiteX45" fmla="*/ 305867 w 429021"/>
                <a:gd name="connsiteY45" fmla="*/ 382373 h 429424"/>
                <a:gd name="connsiteX46" fmla="*/ 38700 w 429021"/>
                <a:gd name="connsiteY46" fmla="*/ 319145 h 429424"/>
                <a:gd name="connsiteX47" fmla="*/ 35545 w 429021"/>
                <a:gd name="connsiteY47" fmla="*/ 327865 h 429424"/>
                <a:gd name="connsiteX48" fmla="*/ 35068 w 429021"/>
                <a:gd name="connsiteY48" fmla="*/ 327157 h 429424"/>
                <a:gd name="connsiteX49" fmla="*/ 112086 w 429021"/>
                <a:gd name="connsiteY49" fmla="*/ 311309 h 429424"/>
                <a:gd name="connsiteX50" fmla="*/ 107998 w 429021"/>
                <a:gd name="connsiteY50" fmla="*/ 323866 h 429424"/>
                <a:gd name="connsiteX51" fmla="*/ 98539 w 429021"/>
                <a:gd name="connsiteY51" fmla="*/ 346624 h 429424"/>
                <a:gd name="connsiteX52" fmla="*/ 84925 w 429021"/>
                <a:gd name="connsiteY52" fmla="*/ 382282 h 429424"/>
                <a:gd name="connsiteX53" fmla="*/ 75778 w 429021"/>
                <a:gd name="connsiteY53" fmla="*/ 376115 h 429424"/>
                <a:gd name="connsiteX54" fmla="*/ 105280 w 429021"/>
                <a:gd name="connsiteY54" fmla="*/ 323437 h 429424"/>
                <a:gd name="connsiteX55" fmla="*/ 43192 w 429021"/>
                <a:gd name="connsiteY55" fmla="*/ 309237 h 429424"/>
                <a:gd name="connsiteX56" fmla="*/ 38700 w 429021"/>
                <a:gd name="connsiteY56" fmla="*/ 319145 h 429424"/>
                <a:gd name="connsiteX57" fmla="*/ 42248 w 429021"/>
                <a:gd name="connsiteY57" fmla="*/ 309343 h 429424"/>
                <a:gd name="connsiteX58" fmla="*/ 163002 w 429021"/>
                <a:gd name="connsiteY58" fmla="*/ 308249 h 429424"/>
                <a:gd name="connsiteX59" fmla="*/ 160317 w 429021"/>
                <a:gd name="connsiteY59" fmla="*/ 318695 h 429424"/>
                <a:gd name="connsiteX60" fmla="*/ 148886 w 429021"/>
                <a:gd name="connsiteY60" fmla="*/ 334389 h 429424"/>
                <a:gd name="connsiteX61" fmla="*/ 151930 w 429021"/>
                <a:gd name="connsiteY61" fmla="*/ 322884 h 429424"/>
                <a:gd name="connsiteX62" fmla="*/ 62468 w 429021"/>
                <a:gd name="connsiteY62" fmla="*/ 304472 h 429424"/>
                <a:gd name="connsiteX63" fmla="*/ 58213 w 429021"/>
                <a:gd name="connsiteY63" fmla="*/ 315884 h 429424"/>
                <a:gd name="connsiteX64" fmla="*/ 50297 w 429021"/>
                <a:gd name="connsiteY64" fmla="*/ 336493 h 429424"/>
                <a:gd name="connsiteX65" fmla="*/ 46357 w 429021"/>
                <a:gd name="connsiteY65" fmla="*/ 343901 h 429424"/>
                <a:gd name="connsiteX66" fmla="*/ 38899 w 429021"/>
                <a:gd name="connsiteY66" fmla="*/ 332840 h 429424"/>
                <a:gd name="connsiteX67" fmla="*/ 48846 w 429021"/>
                <a:gd name="connsiteY67" fmla="*/ 308600 h 429424"/>
                <a:gd name="connsiteX68" fmla="*/ 54924 w 429021"/>
                <a:gd name="connsiteY68" fmla="*/ 307916 h 429424"/>
                <a:gd name="connsiteX69" fmla="*/ 71923 w 429021"/>
                <a:gd name="connsiteY69" fmla="*/ 300093 h 429424"/>
                <a:gd name="connsiteX70" fmla="*/ 56565 w 429021"/>
                <a:gd name="connsiteY70" fmla="*/ 333940 h 429424"/>
                <a:gd name="connsiteX71" fmla="*/ 47546 w 429021"/>
                <a:gd name="connsiteY71" fmla="*/ 345665 h 429424"/>
                <a:gd name="connsiteX72" fmla="*/ 47033 w 429021"/>
                <a:gd name="connsiteY72" fmla="*/ 344904 h 429424"/>
                <a:gd name="connsiteX73" fmla="*/ 47668 w 429021"/>
                <a:gd name="connsiteY73" fmla="*/ 343336 h 429424"/>
                <a:gd name="connsiteX74" fmla="*/ 50297 w 429021"/>
                <a:gd name="connsiteY74" fmla="*/ 336493 h 429424"/>
                <a:gd name="connsiteX75" fmla="*/ 68889 w 429021"/>
                <a:gd name="connsiteY75" fmla="*/ 301541 h 429424"/>
                <a:gd name="connsiteX76" fmla="*/ 71471 w 429021"/>
                <a:gd name="connsiteY76" fmla="*/ 300361 h 429424"/>
                <a:gd name="connsiteX77" fmla="*/ 176251 w 429021"/>
                <a:gd name="connsiteY77" fmla="*/ 297344 h 429424"/>
                <a:gd name="connsiteX78" fmla="*/ 148054 w 429021"/>
                <a:gd name="connsiteY78" fmla="*/ 363527 h 429424"/>
                <a:gd name="connsiteX79" fmla="*/ 152629 w 429021"/>
                <a:gd name="connsiteY79" fmla="*/ 348616 h 429424"/>
                <a:gd name="connsiteX80" fmla="*/ 160317 w 429021"/>
                <a:gd name="connsiteY80" fmla="*/ 318695 h 429424"/>
                <a:gd name="connsiteX81" fmla="*/ 165913 w 429021"/>
                <a:gd name="connsiteY81" fmla="*/ 311014 h 429424"/>
                <a:gd name="connsiteX82" fmla="*/ 97450 w 429021"/>
                <a:gd name="connsiteY82" fmla="*/ 285867 h 429424"/>
                <a:gd name="connsiteX83" fmla="*/ 70676 w 429021"/>
                <a:gd name="connsiteY83" fmla="*/ 372676 h 429424"/>
                <a:gd name="connsiteX84" fmla="*/ 61657 w 429021"/>
                <a:gd name="connsiteY84" fmla="*/ 366595 h 429424"/>
                <a:gd name="connsiteX85" fmla="*/ 49757 w 429021"/>
                <a:gd name="connsiteY85" fmla="*/ 348945 h 429424"/>
                <a:gd name="connsiteX86" fmla="*/ 56565 w 429021"/>
                <a:gd name="connsiteY86" fmla="*/ 333940 h 429424"/>
                <a:gd name="connsiteX87" fmla="*/ 60805 w 429021"/>
                <a:gd name="connsiteY87" fmla="*/ 328427 h 429424"/>
                <a:gd name="connsiteX88" fmla="*/ 181556 w 429021"/>
                <a:gd name="connsiteY88" fmla="*/ 284892 h 429424"/>
                <a:gd name="connsiteX89" fmla="*/ 178558 w 429021"/>
                <a:gd name="connsiteY89" fmla="*/ 294292 h 429424"/>
                <a:gd name="connsiteX90" fmla="*/ 176251 w 429021"/>
                <a:gd name="connsiteY90" fmla="*/ 297344 h 429424"/>
                <a:gd name="connsiteX91" fmla="*/ 181680 w 429021"/>
                <a:gd name="connsiteY91" fmla="*/ 284601 h 429424"/>
                <a:gd name="connsiteX92" fmla="*/ 181556 w 429021"/>
                <a:gd name="connsiteY92" fmla="*/ 284892 h 429424"/>
                <a:gd name="connsiteX93" fmla="*/ 181629 w 429021"/>
                <a:gd name="connsiteY93" fmla="*/ 284664 h 429424"/>
                <a:gd name="connsiteX94" fmla="*/ 99507 w 429021"/>
                <a:gd name="connsiteY94" fmla="*/ 283480 h 429424"/>
                <a:gd name="connsiteX95" fmla="*/ 97450 w 429021"/>
                <a:gd name="connsiteY95" fmla="*/ 285867 h 429424"/>
                <a:gd name="connsiteX96" fmla="*/ 97837 w 429021"/>
                <a:gd name="connsiteY96" fmla="*/ 284612 h 429424"/>
                <a:gd name="connsiteX97" fmla="*/ 285221 w 429021"/>
                <a:gd name="connsiteY97" fmla="*/ 282424 h 429424"/>
                <a:gd name="connsiteX98" fmla="*/ 260750 w 429021"/>
                <a:gd name="connsiteY98" fmla="*/ 349261 h 429424"/>
                <a:gd name="connsiteX99" fmla="*/ 249975 w 429021"/>
                <a:gd name="connsiteY99" fmla="*/ 387848 h 429424"/>
                <a:gd name="connsiteX100" fmla="*/ 232436 w 429021"/>
                <a:gd name="connsiteY100" fmla="*/ 427748 h 429424"/>
                <a:gd name="connsiteX101" fmla="*/ 215809 w 429021"/>
                <a:gd name="connsiteY101" fmla="*/ 429424 h 429424"/>
                <a:gd name="connsiteX102" fmla="*/ 226000 w 429021"/>
                <a:gd name="connsiteY102" fmla="*/ 391923 h 429424"/>
                <a:gd name="connsiteX103" fmla="*/ 230930 w 429021"/>
                <a:gd name="connsiteY103" fmla="*/ 381728 h 429424"/>
                <a:gd name="connsiteX104" fmla="*/ 281877 w 429021"/>
                <a:gd name="connsiteY104" fmla="*/ 287797 h 429424"/>
                <a:gd name="connsiteX105" fmla="*/ 342460 w 429021"/>
                <a:gd name="connsiteY105" fmla="*/ 277631 h 429424"/>
                <a:gd name="connsiteX106" fmla="*/ 339437 w 429021"/>
                <a:gd name="connsiteY106" fmla="*/ 303694 h 429424"/>
                <a:gd name="connsiteX107" fmla="*/ 305867 w 429021"/>
                <a:gd name="connsiteY107" fmla="*/ 382373 h 429424"/>
                <a:gd name="connsiteX108" fmla="*/ 293911 w 429021"/>
                <a:gd name="connsiteY108" fmla="*/ 402805 h 429424"/>
                <a:gd name="connsiteX109" fmla="*/ 297079 w 429021"/>
                <a:gd name="connsiteY109" fmla="*/ 395328 h 429424"/>
                <a:gd name="connsiteX110" fmla="*/ 334682 w 429021"/>
                <a:gd name="connsiteY110" fmla="*/ 294849 h 429424"/>
                <a:gd name="connsiteX111" fmla="*/ 421396 w 429021"/>
                <a:gd name="connsiteY111" fmla="*/ 268276 h 429424"/>
                <a:gd name="connsiteX112" fmla="*/ 412110 w 429021"/>
                <a:gd name="connsiteY112" fmla="*/ 298192 h 429424"/>
                <a:gd name="connsiteX113" fmla="*/ 375353 w 429021"/>
                <a:gd name="connsiteY113" fmla="*/ 352709 h 429424"/>
                <a:gd name="connsiteX114" fmla="*/ 403682 w 429021"/>
                <a:gd name="connsiteY114" fmla="*/ 298912 h 429424"/>
                <a:gd name="connsiteX115" fmla="*/ 134730 w 429021"/>
                <a:gd name="connsiteY115" fmla="*/ 259556 h 429424"/>
                <a:gd name="connsiteX116" fmla="*/ 116452 w 429021"/>
                <a:gd name="connsiteY116" fmla="*/ 303530 h 429424"/>
                <a:gd name="connsiteX117" fmla="*/ 112086 w 429021"/>
                <a:gd name="connsiteY117" fmla="*/ 311309 h 429424"/>
                <a:gd name="connsiteX118" fmla="*/ 123709 w 429021"/>
                <a:gd name="connsiteY118" fmla="*/ 275604 h 429424"/>
                <a:gd name="connsiteX119" fmla="*/ 127586 w 429021"/>
                <a:gd name="connsiteY119" fmla="*/ 264426 h 429424"/>
                <a:gd name="connsiteX120" fmla="*/ 134300 w 429021"/>
                <a:gd name="connsiteY120" fmla="*/ 259871 h 429424"/>
                <a:gd name="connsiteX121" fmla="*/ 359262 w 429021"/>
                <a:gd name="connsiteY121" fmla="*/ 257230 h 429424"/>
                <a:gd name="connsiteX122" fmla="*/ 357621 w 429021"/>
                <a:gd name="connsiteY122" fmla="*/ 291070 h 429424"/>
                <a:gd name="connsiteX123" fmla="*/ 336355 w 429021"/>
                <a:gd name="connsiteY123" fmla="*/ 330270 h 429424"/>
                <a:gd name="connsiteX124" fmla="*/ 339437 w 429021"/>
                <a:gd name="connsiteY124" fmla="*/ 303694 h 429424"/>
                <a:gd name="connsiteX125" fmla="*/ 155540 w 429021"/>
                <a:gd name="connsiteY125" fmla="*/ 244327 h 429424"/>
                <a:gd name="connsiteX126" fmla="*/ 150060 w 429021"/>
                <a:gd name="connsiteY126" fmla="*/ 258129 h 429424"/>
                <a:gd name="connsiteX127" fmla="*/ 121300 w 429021"/>
                <a:gd name="connsiteY127" fmla="*/ 322354 h 429424"/>
                <a:gd name="connsiteX128" fmla="*/ 99017 w 429021"/>
                <a:gd name="connsiteY128" fmla="*/ 366429 h 429424"/>
                <a:gd name="connsiteX129" fmla="*/ 89747 w 429021"/>
                <a:gd name="connsiteY129" fmla="*/ 382304 h 429424"/>
                <a:gd name="connsiteX130" fmla="*/ 99803 w 429021"/>
                <a:gd name="connsiteY130" fmla="*/ 349039 h 429424"/>
                <a:gd name="connsiteX131" fmla="*/ 107998 w 429021"/>
                <a:gd name="connsiteY131" fmla="*/ 323866 h 429424"/>
                <a:gd name="connsiteX132" fmla="*/ 116452 w 429021"/>
                <a:gd name="connsiteY132" fmla="*/ 303530 h 429424"/>
                <a:gd name="connsiteX133" fmla="*/ 145587 w 429021"/>
                <a:gd name="connsiteY133" fmla="*/ 251611 h 429424"/>
                <a:gd name="connsiteX134" fmla="*/ 135877 w 429021"/>
                <a:gd name="connsiteY134" fmla="*/ 240524 h 429424"/>
                <a:gd name="connsiteX135" fmla="*/ 127586 w 429021"/>
                <a:gd name="connsiteY135" fmla="*/ 264426 h 429424"/>
                <a:gd name="connsiteX136" fmla="*/ 99507 w 429021"/>
                <a:gd name="connsiteY136" fmla="*/ 283480 h 429424"/>
                <a:gd name="connsiteX137" fmla="*/ 125156 w 429021"/>
                <a:gd name="connsiteY137" fmla="*/ 253690 h 429424"/>
                <a:gd name="connsiteX138" fmla="*/ 172787 w 429021"/>
                <a:gd name="connsiteY138" fmla="*/ 231707 h 429424"/>
                <a:gd name="connsiteX139" fmla="*/ 159173 w 429021"/>
                <a:gd name="connsiteY139" fmla="*/ 278600 h 429424"/>
                <a:gd name="connsiteX140" fmla="*/ 148033 w 429021"/>
                <a:gd name="connsiteY140" fmla="*/ 303258 h 429424"/>
                <a:gd name="connsiteX141" fmla="*/ 122955 w 429021"/>
                <a:gd name="connsiteY141" fmla="*/ 361185 h 429424"/>
                <a:gd name="connsiteX142" fmla="*/ 106161 w 429021"/>
                <a:gd name="connsiteY142" fmla="*/ 383383 h 429424"/>
                <a:gd name="connsiteX143" fmla="*/ 99893 w 429021"/>
                <a:gd name="connsiteY143" fmla="*/ 392374 h 429424"/>
                <a:gd name="connsiteX144" fmla="*/ 93355 w 429021"/>
                <a:gd name="connsiteY144" fmla="*/ 387966 h 429424"/>
                <a:gd name="connsiteX145" fmla="*/ 116945 w 429021"/>
                <a:gd name="connsiteY145" fmla="*/ 332080 h 429424"/>
                <a:gd name="connsiteX146" fmla="*/ 121300 w 429021"/>
                <a:gd name="connsiteY146" fmla="*/ 322354 h 429424"/>
                <a:gd name="connsiteX147" fmla="*/ 136487 w 429021"/>
                <a:gd name="connsiteY147" fmla="*/ 292314 h 429424"/>
                <a:gd name="connsiteX148" fmla="*/ 150060 w 429021"/>
                <a:gd name="connsiteY148" fmla="*/ 258129 h 429424"/>
                <a:gd name="connsiteX149" fmla="*/ 156582 w 429021"/>
                <a:gd name="connsiteY149" fmla="*/ 243565 h 429424"/>
                <a:gd name="connsiteX150" fmla="*/ 199651 w 429021"/>
                <a:gd name="connsiteY150" fmla="*/ 219242 h 429424"/>
                <a:gd name="connsiteX151" fmla="*/ 184772 w 429021"/>
                <a:gd name="connsiteY151" fmla="*/ 274808 h 429424"/>
                <a:gd name="connsiteX152" fmla="*/ 181629 w 429021"/>
                <a:gd name="connsiteY152" fmla="*/ 284664 h 429424"/>
                <a:gd name="connsiteX153" fmla="*/ 170409 w 429021"/>
                <a:gd name="connsiteY153" fmla="*/ 298458 h 429424"/>
                <a:gd name="connsiteX154" fmla="*/ 163002 w 429021"/>
                <a:gd name="connsiteY154" fmla="*/ 308249 h 429424"/>
                <a:gd name="connsiteX155" fmla="*/ 173303 w 429021"/>
                <a:gd name="connsiteY155" fmla="*/ 268160 h 429424"/>
                <a:gd name="connsiteX156" fmla="*/ 177670 w 429021"/>
                <a:gd name="connsiteY156" fmla="*/ 259492 h 429424"/>
                <a:gd name="connsiteX157" fmla="*/ 191322 w 429021"/>
                <a:gd name="connsiteY157" fmla="*/ 235402 h 429424"/>
                <a:gd name="connsiteX158" fmla="*/ 190135 w 429021"/>
                <a:gd name="connsiteY158" fmla="*/ 218862 h 429424"/>
                <a:gd name="connsiteX159" fmla="*/ 187788 w 429021"/>
                <a:gd name="connsiteY159" fmla="*/ 225450 h 429424"/>
                <a:gd name="connsiteX160" fmla="*/ 173613 w 429021"/>
                <a:gd name="connsiteY160" fmla="*/ 266958 h 429424"/>
                <a:gd name="connsiteX161" fmla="*/ 173303 w 429021"/>
                <a:gd name="connsiteY161" fmla="*/ 268160 h 429424"/>
                <a:gd name="connsiteX162" fmla="*/ 165672 w 429021"/>
                <a:gd name="connsiteY162" fmla="*/ 283305 h 429424"/>
                <a:gd name="connsiteX163" fmla="*/ 154169 w 429021"/>
                <a:gd name="connsiteY163" fmla="*/ 314418 h 429424"/>
                <a:gd name="connsiteX164" fmla="*/ 151930 w 429021"/>
                <a:gd name="connsiteY164" fmla="*/ 322884 h 429424"/>
                <a:gd name="connsiteX165" fmla="*/ 144464 w 429021"/>
                <a:gd name="connsiteY165" fmla="*/ 332754 h 429424"/>
                <a:gd name="connsiteX166" fmla="*/ 151362 w 429021"/>
                <a:gd name="connsiteY166" fmla="*/ 305503 h 429424"/>
                <a:gd name="connsiteX167" fmla="*/ 159173 w 429021"/>
                <a:gd name="connsiteY167" fmla="*/ 278600 h 429424"/>
                <a:gd name="connsiteX168" fmla="*/ 184095 w 429021"/>
                <a:gd name="connsiteY168" fmla="*/ 223431 h 429424"/>
                <a:gd name="connsiteX169" fmla="*/ 185956 w 429021"/>
                <a:gd name="connsiteY169" fmla="*/ 222070 h 429424"/>
                <a:gd name="connsiteX170" fmla="*/ 206201 w 429021"/>
                <a:gd name="connsiteY170" fmla="*/ 206533 h 429424"/>
                <a:gd name="connsiteX171" fmla="*/ 199651 w 429021"/>
                <a:gd name="connsiteY171" fmla="*/ 219242 h 429424"/>
                <a:gd name="connsiteX172" fmla="*/ 202240 w 429021"/>
                <a:gd name="connsiteY172" fmla="*/ 209572 h 429424"/>
                <a:gd name="connsiteX173" fmla="*/ 170423 w 429021"/>
                <a:gd name="connsiteY173" fmla="*/ 198097 h 429424"/>
                <a:gd name="connsiteX174" fmla="*/ 164680 w 429021"/>
                <a:gd name="connsiteY174" fmla="*/ 217589 h 429424"/>
                <a:gd name="connsiteX175" fmla="*/ 145587 w 429021"/>
                <a:gd name="connsiteY175" fmla="*/ 251611 h 429424"/>
                <a:gd name="connsiteX176" fmla="*/ 134730 w 429021"/>
                <a:gd name="connsiteY176" fmla="*/ 259556 h 429424"/>
                <a:gd name="connsiteX177" fmla="*/ 149696 w 429021"/>
                <a:gd name="connsiteY177" fmla="*/ 223552 h 429424"/>
                <a:gd name="connsiteX178" fmla="*/ 257252 w 429021"/>
                <a:gd name="connsiteY178" fmla="*/ 193788 h 429424"/>
                <a:gd name="connsiteX179" fmla="*/ 232312 w 429021"/>
                <a:gd name="connsiteY179" fmla="*/ 250078 h 429424"/>
                <a:gd name="connsiteX180" fmla="*/ 192563 w 429021"/>
                <a:gd name="connsiteY180" fmla="*/ 340387 h 429424"/>
                <a:gd name="connsiteX181" fmla="*/ 145171 w 429021"/>
                <a:gd name="connsiteY181" fmla="*/ 417404 h 429424"/>
                <a:gd name="connsiteX182" fmla="*/ 134669 w 429021"/>
                <a:gd name="connsiteY182" fmla="*/ 414144 h 429424"/>
                <a:gd name="connsiteX183" fmla="*/ 144048 w 429021"/>
                <a:gd name="connsiteY183" fmla="*/ 392606 h 429424"/>
                <a:gd name="connsiteX184" fmla="*/ 164648 w 429021"/>
                <a:gd name="connsiteY184" fmla="*/ 337915 h 429424"/>
                <a:gd name="connsiteX185" fmla="*/ 178558 w 429021"/>
                <a:gd name="connsiteY185" fmla="*/ 294292 h 429424"/>
                <a:gd name="connsiteX186" fmla="*/ 231416 w 429021"/>
                <a:gd name="connsiteY186" fmla="*/ 224400 h 429424"/>
                <a:gd name="connsiteX187" fmla="*/ 209160 w 429021"/>
                <a:gd name="connsiteY187" fmla="*/ 183733 h 429424"/>
                <a:gd name="connsiteX188" fmla="*/ 202240 w 429021"/>
                <a:gd name="connsiteY188" fmla="*/ 209572 h 429424"/>
                <a:gd name="connsiteX189" fmla="*/ 190135 w 429021"/>
                <a:gd name="connsiteY189" fmla="*/ 218862 h 429424"/>
                <a:gd name="connsiteX190" fmla="*/ 195814 w 429021"/>
                <a:gd name="connsiteY190" fmla="*/ 202923 h 429424"/>
                <a:gd name="connsiteX191" fmla="*/ 185629 w 429021"/>
                <a:gd name="connsiteY191" fmla="*/ 180259 h 429424"/>
                <a:gd name="connsiteX192" fmla="*/ 166953 w 429021"/>
                <a:gd name="connsiteY192" fmla="*/ 220405 h 429424"/>
                <a:gd name="connsiteX193" fmla="*/ 156582 w 429021"/>
                <a:gd name="connsiteY193" fmla="*/ 243565 h 429424"/>
                <a:gd name="connsiteX194" fmla="*/ 155540 w 429021"/>
                <a:gd name="connsiteY194" fmla="*/ 244327 h 429424"/>
                <a:gd name="connsiteX195" fmla="*/ 160430 w 429021"/>
                <a:gd name="connsiteY195" fmla="*/ 232012 h 429424"/>
                <a:gd name="connsiteX196" fmla="*/ 164680 w 429021"/>
                <a:gd name="connsiteY196" fmla="*/ 217589 h 429424"/>
                <a:gd name="connsiteX197" fmla="*/ 349535 w 429021"/>
                <a:gd name="connsiteY197" fmla="*/ 179065 h 429424"/>
                <a:gd name="connsiteX198" fmla="*/ 349389 w 429021"/>
                <a:gd name="connsiteY198" fmla="*/ 183166 h 429424"/>
                <a:gd name="connsiteX199" fmla="*/ 346991 w 429021"/>
                <a:gd name="connsiteY199" fmla="*/ 188484 h 429424"/>
                <a:gd name="connsiteX200" fmla="*/ 266349 w 429021"/>
                <a:gd name="connsiteY200" fmla="*/ 351328 h 429424"/>
                <a:gd name="connsiteX201" fmla="*/ 249598 w 429021"/>
                <a:gd name="connsiteY201" fmla="*/ 389199 h 429424"/>
                <a:gd name="connsiteX202" fmla="*/ 249975 w 429021"/>
                <a:gd name="connsiteY202" fmla="*/ 387848 h 429424"/>
                <a:gd name="connsiteX203" fmla="*/ 262103 w 429021"/>
                <a:gd name="connsiteY203" fmla="*/ 360262 h 429424"/>
                <a:gd name="connsiteX204" fmla="*/ 332486 w 429021"/>
                <a:gd name="connsiteY204" fmla="*/ 207149 h 429424"/>
                <a:gd name="connsiteX205" fmla="*/ 333943 w 429021"/>
                <a:gd name="connsiteY205" fmla="*/ 204122 h 429424"/>
                <a:gd name="connsiteX206" fmla="*/ 3191 w 429021"/>
                <a:gd name="connsiteY206" fmla="*/ 178641 h 429424"/>
                <a:gd name="connsiteX207" fmla="*/ 1787 w 429021"/>
                <a:gd name="connsiteY207" fmla="*/ 183080 h 429424"/>
                <a:gd name="connsiteX208" fmla="*/ 2064 w 429021"/>
                <a:gd name="connsiteY208" fmla="*/ 180340 h 429424"/>
                <a:gd name="connsiteX209" fmla="*/ 265069 w 429021"/>
                <a:gd name="connsiteY209" fmla="*/ 178193 h 429424"/>
                <a:gd name="connsiteX210" fmla="*/ 259374 w 429021"/>
                <a:gd name="connsiteY210" fmla="*/ 191296 h 429424"/>
                <a:gd name="connsiteX211" fmla="*/ 258818 w 429021"/>
                <a:gd name="connsiteY211" fmla="*/ 191932 h 429424"/>
                <a:gd name="connsiteX212" fmla="*/ 257252 w 429021"/>
                <a:gd name="connsiteY212" fmla="*/ 193788 h 429424"/>
                <a:gd name="connsiteX213" fmla="*/ 262690 w 429021"/>
                <a:gd name="connsiteY213" fmla="*/ 181513 h 429424"/>
                <a:gd name="connsiteX214" fmla="*/ 187139 w 429021"/>
                <a:gd name="connsiteY214" fmla="*/ 177568 h 429424"/>
                <a:gd name="connsiteX215" fmla="*/ 185629 w 429021"/>
                <a:gd name="connsiteY215" fmla="*/ 180259 h 429424"/>
                <a:gd name="connsiteX216" fmla="*/ 186536 w 429021"/>
                <a:gd name="connsiteY216" fmla="*/ 178308 h 429424"/>
                <a:gd name="connsiteX217" fmla="*/ 191200 w 429021"/>
                <a:gd name="connsiteY217" fmla="*/ 168281 h 429424"/>
                <a:gd name="connsiteX218" fmla="*/ 189543 w 429021"/>
                <a:gd name="connsiteY218" fmla="*/ 173990 h 429424"/>
                <a:gd name="connsiteX219" fmla="*/ 187139 w 429021"/>
                <a:gd name="connsiteY219" fmla="*/ 177568 h 429424"/>
                <a:gd name="connsiteX220" fmla="*/ 189964 w 429021"/>
                <a:gd name="connsiteY220" fmla="*/ 170941 h 429424"/>
                <a:gd name="connsiteX221" fmla="*/ 423642 w 429021"/>
                <a:gd name="connsiteY221" fmla="*/ 167812 h 429424"/>
                <a:gd name="connsiteX222" fmla="*/ 424649 w 429021"/>
                <a:gd name="connsiteY222" fmla="*/ 171058 h 429424"/>
                <a:gd name="connsiteX223" fmla="*/ 429021 w 429021"/>
                <a:gd name="connsiteY223" fmla="*/ 214427 h 429424"/>
                <a:gd name="connsiteX224" fmla="*/ 428469 w 429021"/>
                <a:gd name="connsiteY224" fmla="*/ 219902 h 429424"/>
                <a:gd name="connsiteX225" fmla="*/ 353914 w 429021"/>
                <a:gd name="connsiteY225" fmla="*/ 352775 h 429424"/>
                <a:gd name="connsiteX226" fmla="*/ 354902 w 429021"/>
                <a:gd name="connsiteY226" fmla="*/ 347144 h 429424"/>
                <a:gd name="connsiteX227" fmla="*/ 357621 w 429021"/>
                <a:gd name="connsiteY227" fmla="*/ 291070 h 429424"/>
                <a:gd name="connsiteX228" fmla="*/ 386090 w 429021"/>
                <a:gd name="connsiteY228" fmla="*/ 238594 h 429424"/>
                <a:gd name="connsiteX229" fmla="*/ 412566 w 429021"/>
                <a:gd name="connsiteY229" fmla="*/ 189026 h 429424"/>
                <a:gd name="connsiteX230" fmla="*/ 350063 w 429021"/>
                <a:gd name="connsiteY230" fmla="*/ 164162 h 429424"/>
                <a:gd name="connsiteX231" fmla="*/ 349814 w 429021"/>
                <a:gd name="connsiteY231" fmla="*/ 171161 h 429424"/>
                <a:gd name="connsiteX232" fmla="*/ 333943 w 429021"/>
                <a:gd name="connsiteY232" fmla="*/ 204122 h 429424"/>
                <a:gd name="connsiteX233" fmla="*/ 285221 w 429021"/>
                <a:gd name="connsiteY233" fmla="*/ 282424 h 429424"/>
                <a:gd name="connsiteX234" fmla="*/ 294866 w 429021"/>
                <a:gd name="connsiteY234" fmla="*/ 256080 h 429424"/>
                <a:gd name="connsiteX235" fmla="*/ 362494 w 429021"/>
                <a:gd name="connsiteY235" fmla="*/ 158237 h 429424"/>
                <a:gd name="connsiteX236" fmla="*/ 362210 w 429021"/>
                <a:gd name="connsiteY236" fmla="*/ 196432 h 429424"/>
                <a:gd name="connsiteX237" fmla="*/ 360174 w 429021"/>
                <a:gd name="connsiteY237" fmla="*/ 238423 h 429424"/>
                <a:gd name="connsiteX238" fmla="*/ 342460 w 429021"/>
                <a:gd name="connsiteY238" fmla="*/ 277631 h 429424"/>
                <a:gd name="connsiteX239" fmla="*/ 347613 w 429021"/>
                <a:gd name="connsiteY239" fmla="*/ 233198 h 429424"/>
                <a:gd name="connsiteX240" fmla="*/ 349389 w 429021"/>
                <a:gd name="connsiteY240" fmla="*/ 183166 h 429424"/>
                <a:gd name="connsiteX241" fmla="*/ 351647 w 429021"/>
                <a:gd name="connsiteY241" fmla="*/ 178159 h 429424"/>
                <a:gd name="connsiteX242" fmla="*/ 354201 w 429021"/>
                <a:gd name="connsiteY242" fmla="*/ 171565 h 429424"/>
                <a:gd name="connsiteX243" fmla="*/ 275344 w 429021"/>
                <a:gd name="connsiteY243" fmla="*/ 152955 h 429424"/>
                <a:gd name="connsiteX244" fmla="*/ 262690 w 429021"/>
                <a:gd name="connsiteY244" fmla="*/ 181513 h 429424"/>
                <a:gd name="connsiteX245" fmla="*/ 241945 w 429021"/>
                <a:gd name="connsiteY245" fmla="*/ 210479 h 429424"/>
                <a:gd name="connsiteX246" fmla="*/ 231416 w 429021"/>
                <a:gd name="connsiteY246" fmla="*/ 224400 h 429424"/>
                <a:gd name="connsiteX247" fmla="*/ 210161 w 429021"/>
                <a:gd name="connsiteY247" fmla="*/ 249586 h 429424"/>
                <a:gd name="connsiteX248" fmla="*/ 181680 w 429021"/>
                <a:gd name="connsiteY248" fmla="*/ 284601 h 429424"/>
                <a:gd name="connsiteX249" fmla="*/ 219185 w 429021"/>
                <a:gd name="connsiteY249" fmla="*/ 196569 h 429424"/>
                <a:gd name="connsiteX250" fmla="*/ 254689 w 429021"/>
                <a:gd name="connsiteY250" fmla="*/ 169322 h 429424"/>
                <a:gd name="connsiteX251" fmla="*/ 362596 w 429021"/>
                <a:gd name="connsiteY251" fmla="*/ 144621 h 429424"/>
                <a:gd name="connsiteX252" fmla="*/ 362557 w 429021"/>
                <a:gd name="connsiteY252" fmla="*/ 149925 h 429424"/>
                <a:gd name="connsiteX253" fmla="*/ 360386 w 429021"/>
                <a:gd name="connsiteY253" fmla="*/ 155600 h 429424"/>
                <a:gd name="connsiteX254" fmla="*/ 354201 w 429021"/>
                <a:gd name="connsiteY254" fmla="*/ 171565 h 429424"/>
                <a:gd name="connsiteX255" fmla="*/ 349535 w 429021"/>
                <a:gd name="connsiteY255" fmla="*/ 179065 h 429424"/>
                <a:gd name="connsiteX256" fmla="*/ 349814 w 429021"/>
                <a:gd name="connsiteY256" fmla="*/ 171161 h 429424"/>
                <a:gd name="connsiteX257" fmla="*/ 293384 w 429021"/>
                <a:gd name="connsiteY257" fmla="*/ 138660 h 429424"/>
                <a:gd name="connsiteX258" fmla="*/ 265069 w 429021"/>
                <a:gd name="connsiteY258" fmla="*/ 178193 h 429424"/>
                <a:gd name="connsiteX259" fmla="*/ 274856 w 429021"/>
                <a:gd name="connsiteY259" fmla="*/ 155674 h 429424"/>
                <a:gd name="connsiteX260" fmla="*/ 276849 w 429021"/>
                <a:gd name="connsiteY260" fmla="*/ 151763 h 429424"/>
                <a:gd name="connsiteX261" fmla="*/ 365807 w 429021"/>
                <a:gd name="connsiteY261" fmla="*/ 137944 h 429424"/>
                <a:gd name="connsiteX262" fmla="*/ 363943 w 429021"/>
                <a:gd name="connsiteY262" fmla="*/ 141821 h 429424"/>
                <a:gd name="connsiteX263" fmla="*/ 362596 w 429021"/>
                <a:gd name="connsiteY263" fmla="*/ 144621 h 429424"/>
                <a:gd name="connsiteX264" fmla="*/ 362606 w 429021"/>
                <a:gd name="connsiteY264" fmla="*/ 143275 h 429424"/>
                <a:gd name="connsiteX265" fmla="*/ 307266 w 429021"/>
                <a:gd name="connsiteY265" fmla="*/ 136509 h 429424"/>
                <a:gd name="connsiteX266" fmla="*/ 296357 w 429021"/>
                <a:gd name="connsiteY266" fmla="*/ 159244 h 429424"/>
                <a:gd name="connsiteX267" fmla="*/ 211543 w 429021"/>
                <a:gd name="connsiteY267" fmla="*/ 318417 h 429424"/>
                <a:gd name="connsiteX268" fmla="*/ 178257 w 429021"/>
                <a:gd name="connsiteY268" fmla="*/ 372909 h 429424"/>
                <a:gd name="connsiteX269" fmla="*/ 180213 w 429021"/>
                <a:gd name="connsiteY269" fmla="*/ 368448 h 429424"/>
                <a:gd name="connsiteX270" fmla="*/ 192563 w 429021"/>
                <a:gd name="connsiteY270" fmla="*/ 340387 h 429424"/>
                <a:gd name="connsiteX271" fmla="*/ 194670 w 429021"/>
                <a:gd name="connsiteY271" fmla="*/ 336964 h 429424"/>
                <a:gd name="connsiteX272" fmla="*/ 235333 w 429021"/>
                <a:gd name="connsiteY272" fmla="*/ 246616 h 429424"/>
                <a:gd name="connsiteX273" fmla="*/ 259374 w 429021"/>
                <a:gd name="connsiteY273" fmla="*/ 191296 h 429424"/>
                <a:gd name="connsiteX274" fmla="*/ 35858 w 429021"/>
                <a:gd name="connsiteY274" fmla="*/ 127452 h 429424"/>
                <a:gd name="connsiteX275" fmla="*/ 0 w 429021"/>
                <a:gd name="connsiteY275" fmla="*/ 200807 h 429424"/>
                <a:gd name="connsiteX276" fmla="*/ 800 w 429021"/>
                <a:gd name="connsiteY276" fmla="*/ 192876 h 429424"/>
                <a:gd name="connsiteX277" fmla="*/ 13251 w 429021"/>
                <a:gd name="connsiteY277" fmla="*/ 163478 h 429424"/>
                <a:gd name="connsiteX278" fmla="*/ 13439 w 429021"/>
                <a:gd name="connsiteY278" fmla="*/ 163193 h 429424"/>
                <a:gd name="connsiteX279" fmla="*/ 409488 w 429021"/>
                <a:gd name="connsiteY279" fmla="*/ 126774 h 429424"/>
                <a:gd name="connsiteX280" fmla="*/ 412110 w 429021"/>
                <a:gd name="connsiteY280" fmla="*/ 130663 h 429424"/>
                <a:gd name="connsiteX281" fmla="*/ 414130 w 429021"/>
                <a:gd name="connsiteY281" fmla="*/ 137171 h 429424"/>
                <a:gd name="connsiteX282" fmla="*/ 362659 w 429021"/>
                <a:gd name="connsiteY282" fmla="*/ 249269 h 429424"/>
                <a:gd name="connsiteX283" fmla="*/ 359262 w 429021"/>
                <a:gd name="connsiteY283" fmla="*/ 257230 h 429424"/>
                <a:gd name="connsiteX284" fmla="*/ 360174 w 429021"/>
                <a:gd name="connsiteY284" fmla="*/ 238423 h 429424"/>
                <a:gd name="connsiteX285" fmla="*/ 383665 w 429021"/>
                <a:gd name="connsiteY285" fmla="*/ 186427 h 429424"/>
                <a:gd name="connsiteX286" fmla="*/ 372307 w 429021"/>
                <a:gd name="connsiteY286" fmla="*/ 124421 h 429424"/>
                <a:gd name="connsiteX287" fmla="*/ 369466 w 429021"/>
                <a:gd name="connsiteY287" fmla="*/ 131851 h 429424"/>
                <a:gd name="connsiteX288" fmla="*/ 365807 w 429021"/>
                <a:gd name="connsiteY288" fmla="*/ 137944 h 429424"/>
                <a:gd name="connsiteX289" fmla="*/ 313252 w 429021"/>
                <a:gd name="connsiteY289" fmla="*/ 124033 h 429424"/>
                <a:gd name="connsiteX290" fmla="*/ 310502 w 429021"/>
                <a:gd name="connsiteY290" fmla="*/ 132876 h 429424"/>
                <a:gd name="connsiteX291" fmla="*/ 309291 w 429021"/>
                <a:gd name="connsiteY291" fmla="*/ 134193 h 429424"/>
                <a:gd name="connsiteX292" fmla="*/ 307266 w 429021"/>
                <a:gd name="connsiteY292" fmla="*/ 136509 h 429424"/>
                <a:gd name="connsiteX293" fmla="*/ 314118 w 429021"/>
                <a:gd name="connsiteY293" fmla="*/ 122230 h 429424"/>
                <a:gd name="connsiteX294" fmla="*/ 313252 w 429021"/>
                <a:gd name="connsiteY294" fmla="*/ 124033 h 429424"/>
                <a:gd name="connsiteX295" fmla="*/ 313714 w 429021"/>
                <a:gd name="connsiteY295" fmla="*/ 122551 h 429424"/>
                <a:gd name="connsiteX296" fmla="*/ 225567 w 429021"/>
                <a:gd name="connsiteY296" fmla="*/ 120390 h 429424"/>
                <a:gd name="connsiteX297" fmla="*/ 222422 w 429021"/>
                <a:gd name="connsiteY297" fmla="*/ 134206 h 429424"/>
                <a:gd name="connsiteX298" fmla="*/ 221889 w 429021"/>
                <a:gd name="connsiteY298" fmla="*/ 136194 h 429424"/>
                <a:gd name="connsiteX299" fmla="*/ 216993 w 429021"/>
                <a:gd name="connsiteY299" fmla="*/ 147215 h 429424"/>
                <a:gd name="connsiteX300" fmla="*/ 199537 w 429021"/>
                <a:gd name="connsiteY300" fmla="*/ 192472 h 429424"/>
                <a:gd name="connsiteX301" fmla="*/ 195814 w 429021"/>
                <a:gd name="connsiteY301" fmla="*/ 202923 h 429424"/>
                <a:gd name="connsiteX302" fmla="*/ 188813 w 429021"/>
                <a:gd name="connsiteY302" fmla="*/ 212990 h 429424"/>
                <a:gd name="connsiteX303" fmla="*/ 184095 w 429021"/>
                <a:gd name="connsiteY303" fmla="*/ 223431 h 429424"/>
                <a:gd name="connsiteX304" fmla="*/ 172787 w 429021"/>
                <a:gd name="connsiteY304" fmla="*/ 231707 h 429424"/>
                <a:gd name="connsiteX305" fmla="*/ 189543 w 429021"/>
                <a:gd name="connsiteY305" fmla="*/ 173990 h 429424"/>
                <a:gd name="connsiteX306" fmla="*/ 256282 w 429021"/>
                <a:gd name="connsiteY306" fmla="*/ 116341 h 429424"/>
                <a:gd name="connsiteX307" fmla="*/ 221960 w 429021"/>
                <a:gd name="connsiteY307" fmla="*/ 190054 h 429424"/>
                <a:gd name="connsiteX308" fmla="*/ 219185 w 429021"/>
                <a:gd name="connsiteY308" fmla="*/ 196569 h 429424"/>
                <a:gd name="connsiteX309" fmla="*/ 206201 w 429021"/>
                <a:gd name="connsiteY309" fmla="*/ 206533 h 429424"/>
                <a:gd name="connsiteX310" fmla="*/ 207788 w 429021"/>
                <a:gd name="connsiteY310" fmla="*/ 203454 h 429424"/>
                <a:gd name="connsiteX311" fmla="*/ 227945 w 429021"/>
                <a:gd name="connsiteY311" fmla="*/ 156723 h 429424"/>
                <a:gd name="connsiteX312" fmla="*/ 246496 w 429021"/>
                <a:gd name="connsiteY312" fmla="*/ 130049 h 429424"/>
                <a:gd name="connsiteX313" fmla="*/ 327206 w 429021"/>
                <a:gd name="connsiteY313" fmla="*/ 114723 h 429424"/>
                <a:gd name="connsiteX314" fmla="*/ 326314 w 429021"/>
                <a:gd name="connsiteY314" fmla="*/ 117742 h 429424"/>
                <a:gd name="connsiteX315" fmla="*/ 279144 w 429021"/>
                <a:gd name="connsiteY315" fmla="*/ 244259 h 429424"/>
                <a:gd name="connsiteX316" fmla="*/ 244909 w 429021"/>
                <a:gd name="connsiteY316" fmla="*/ 335632 h 429424"/>
                <a:gd name="connsiteX317" fmla="*/ 215727 w 429021"/>
                <a:gd name="connsiteY317" fmla="*/ 406970 h 429424"/>
                <a:gd name="connsiteX318" fmla="*/ 204132 w 429021"/>
                <a:gd name="connsiteY318" fmla="*/ 428647 h 429424"/>
                <a:gd name="connsiteX319" fmla="*/ 170455 w 429021"/>
                <a:gd name="connsiteY319" fmla="*/ 425252 h 429424"/>
                <a:gd name="connsiteX320" fmla="*/ 160588 w 429021"/>
                <a:gd name="connsiteY320" fmla="*/ 422189 h 429424"/>
                <a:gd name="connsiteX321" fmla="*/ 163159 w 429021"/>
                <a:gd name="connsiteY321" fmla="*/ 417873 h 429424"/>
                <a:gd name="connsiteX322" fmla="*/ 309440 w 429021"/>
                <a:gd name="connsiteY322" fmla="*/ 136290 h 429424"/>
                <a:gd name="connsiteX323" fmla="*/ 310502 w 429021"/>
                <a:gd name="connsiteY323" fmla="*/ 132876 h 429424"/>
                <a:gd name="connsiteX324" fmla="*/ 362859 w 429021"/>
                <a:gd name="connsiteY324" fmla="*/ 109279 h 429424"/>
                <a:gd name="connsiteX325" fmla="*/ 362606 w 429021"/>
                <a:gd name="connsiteY325" fmla="*/ 143275 h 429424"/>
                <a:gd name="connsiteX326" fmla="*/ 350063 w 429021"/>
                <a:gd name="connsiteY326" fmla="*/ 164162 h 429424"/>
                <a:gd name="connsiteX327" fmla="*/ 351088 w 429021"/>
                <a:gd name="connsiteY327" fmla="*/ 135288 h 429424"/>
                <a:gd name="connsiteX328" fmla="*/ 351124 w 429021"/>
                <a:gd name="connsiteY328" fmla="*/ 132213 h 429424"/>
                <a:gd name="connsiteX329" fmla="*/ 148646 w 429021"/>
                <a:gd name="connsiteY329" fmla="*/ 107051 h 429424"/>
                <a:gd name="connsiteX330" fmla="*/ 107664 w 429021"/>
                <a:gd name="connsiteY330" fmla="*/ 252752 h 429424"/>
                <a:gd name="connsiteX331" fmla="*/ 97837 w 429021"/>
                <a:gd name="connsiteY331" fmla="*/ 284612 h 429424"/>
                <a:gd name="connsiteX332" fmla="*/ 97034 w 429021"/>
                <a:gd name="connsiteY332" fmla="*/ 285157 h 429424"/>
                <a:gd name="connsiteX333" fmla="*/ 71923 w 429021"/>
                <a:gd name="connsiteY333" fmla="*/ 300093 h 429424"/>
                <a:gd name="connsiteX334" fmla="*/ 85059 w 429021"/>
                <a:gd name="connsiteY334" fmla="*/ 271142 h 429424"/>
                <a:gd name="connsiteX335" fmla="*/ 127999 w 429021"/>
                <a:gd name="connsiteY335" fmla="*/ 164160 h 429424"/>
                <a:gd name="connsiteX336" fmla="*/ 336936 w 429021"/>
                <a:gd name="connsiteY336" fmla="*/ 104150 h 429424"/>
                <a:gd name="connsiteX337" fmla="*/ 327206 w 429021"/>
                <a:gd name="connsiteY337" fmla="*/ 114723 h 429424"/>
                <a:gd name="connsiteX338" fmla="*/ 328310 w 429021"/>
                <a:gd name="connsiteY338" fmla="*/ 110984 h 429424"/>
                <a:gd name="connsiteX339" fmla="*/ 101378 w 429021"/>
                <a:gd name="connsiteY339" fmla="*/ 102455 h 429424"/>
                <a:gd name="connsiteX340" fmla="*/ 101230 w 429021"/>
                <a:gd name="connsiteY340" fmla="*/ 102727 h 429424"/>
                <a:gd name="connsiteX341" fmla="*/ 12698 w 429021"/>
                <a:gd name="connsiteY341" fmla="*/ 255027 h 429424"/>
                <a:gd name="connsiteX342" fmla="*/ 6669 w 429021"/>
                <a:gd name="connsiteY342" fmla="*/ 269618 h 429424"/>
                <a:gd name="connsiteX343" fmla="*/ 2999 w 429021"/>
                <a:gd name="connsiteY343" fmla="*/ 257797 h 429424"/>
                <a:gd name="connsiteX344" fmla="*/ 535 w 429021"/>
                <a:gd name="connsiteY344" fmla="*/ 233348 h 429424"/>
                <a:gd name="connsiteX345" fmla="*/ 11707 w 429021"/>
                <a:gd name="connsiteY345" fmla="*/ 221357 h 429424"/>
                <a:gd name="connsiteX346" fmla="*/ 87900 w 429021"/>
                <a:gd name="connsiteY346" fmla="*/ 121036 h 429424"/>
                <a:gd name="connsiteX347" fmla="*/ 320463 w 429021"/>
                <a:gd name="connsiteY347" fmla="*/ 100853 h 429424"/>
                <a:gd name="connsiteX348" fmla="*/ 313714 w 429021"/>
                <a:gd name="connsiteY348" fmla="*/ 122551 h 429424"/>
                <a:gd name="connsiteX349" fmla="*/ 293384 w 429021"/>
                <a:gd name="connsiteY349" fmla="*/ 138660 h 429424"/>
                <a:gd name="connsiteX350" fmla="*/ 390877 w 429021"/>
                <a:gd name="connsiteY350" fmla="*/ 99170 h 429424"/>
                <a:gd name="connsiteX351" fmla="*/ 395788 w 429021"/>
                <a:gd name="connsiteY351" fmla="*/ 106453 h 429424"/>
                <a:gd name="connsiteX352" fmla="*/ 388382 w 429021"/>
                <a:gd name="connsiteY352" fmla="*/ 116634 h 429424"/>
                <a:gd name="connsiteX353" fmla="*/ 362494 w 429021"/>
                <a:gd name="connsiteY353" fmla="*/ 158237 h 429424"/>
                <a:gd name="connsiteX354" fmla="*/ 362557 w 429021"/>
                <a:gd name="connsiteY354" fmla="*/ 149925 h 429424"/>
                <a:gd name="connsiteX355" fmla="*/ 369466 w 429021"/>
                <a:gd name="connsiteY355" fmla="*/ 131851 h 429424"/>
                <a:gd name="connsiteX356" fmla="*/ 379446 w 429021"/>
                <a:gd name="connsiteY356" fmla="*/ 115232 h 429424"/>
                <a:gd name="connsiteX357" fmla="*/ 351539 w 429021"/>
                <a:gd name="connsiteY357" fmla="*/ 96435 h 429424"/>
                <a:gd name="connsiteX358" fmla="*/ 351124 w 429021"/>
                <a:gd name="connsiteY358" fmla="*/ 132213 h 429424"/>
                <a:gd name="connsiteX359" fmla="*/ 312787 w 429021"/>
                <a:gd name="connsiteY359" fmla="*/ 207132 h 429424"/>
                <a:gd name="connsiteX360" fmla="*/ 294866 w 429021"/>
                <a:gd name="connsiteY360" fmla="*/ 256080 h 429424"/>
                <a:gd name="connsiteX361" fmla="*/ 280713 w 429021"/>
                <a:gd name="connsiteY361" fmla="*/ 279648 h 429424"/>
                <a:gd name="connsiteX362" fmla="*/ 232019 w 429021"/>
                <a:gd name="connsiteY362" fmla="*/ 379479 h 429424"/>
                <a:gd name="connsiteX363" fmla="*/ 230930 w 429021"/>
                <a:gd name="connsiteY363" fmla="*/ 381728 h 429424"/>
                <a:gd name="connsiteX364" fmla="*/ 226601 w 429021"/>
                <a:gd name="connsiteY364" fmla="*/ 389710 h 429424"/>
                <a:gd name="connsiteX365" fmla="*/ 231765 w 429021"/>
                <a:gd name="connsiteY365" fmla="*/ 370712 h 429424"/>
                <a:gd name="connsiteX366" fmla="*/ 244909 w 429021"/>
                <a:gd name="connsiteY366" fmla="*/ 335632 h 429424"/>
                <a:gd name="connsiteX367" fmla="*/ 256252 w 429021"/>
                <a:gd name="connsiteY367" fmla="*/ 307901 h 429424"/>
                <a:gd name="connsiteX368" fmla="*/ 295076 w 429021"/>
                <a:gd name="connsiteY368" fmla="*/ 207969 h 429424"/>
                <a:gd name="connsiteX369" fmla="*/ 350696 w 429021"/>
                <a:gd name="connsiteY369" fmla="*/ 97963 h 429424"/>
                <a:gd name="connsiteX370" fmla="*/ 111144 w 429021"/>
                <a:gd name="connsiteY370" fmla="*/ 91167 h 429424"/>
                <a:gd name="connsiteX371" fmla="*/ 100601 w 429021"/>
                <a:gd name="connsiteY371" fmla="*/ 135022 h 429424"/>
                <a:gd name="connsiteX372" fmla="*/ 79788 w 429021"/>
                <a:gd name="connsiteY372" fmla="*/ 205614 h 429424"/>
                <a:gd name="connsiteX373" fmla="*/ 42248 w 429021"/>
                <a:gd name="connsiteY373" fmla="*/ 309343 h 429424"/>
                <a:gd name="connsiteX374" fmla="*/ 38123 w 429021"/>
                <a:gd name="connsiteY374" fmla="*/ 309807 h 429424"/>
                <a:gd name="connsiteX375" fmla="*/ 29199 w 429021"/>
                <a:gd name="connsiteY375" fmla="*/ 309238 h 429424"/>
                <a:gd name="connsiteX376" fmla="*/ 24387 w 429021"/>
                <a:gd name="connsiteY376" fmla="*/ 311316 h 429424"/>
                <a:gd name="connsiteX377" fmla="*/ 15539 w 429021"/>
                <a:gd name="connsiteY377" fmla="*/ 298192 h 429424"/>
                <a:gd name="connsiteX378" fmla="*/ 13477 w 429021"/>
                <a:gd name="connsiteY378" fmla="*/ 291550 h 429424"/>
                <a:gd name="connsiteX379" fmla="*/ 54531 w 429021"/>
                <a:gd name="connsiteY379" fmla="*/ 208036 h 429424"/>
                <a:gd name="connsiteX380" fmla="*/ 385221 w 429021"/>
                <a:gd name="connsiteY380" fmla="*/ 90781 h 429424"/>
                <a:gd name="connsiteX381" fmla="*/ 387119 w 429021"/>
                <a:gd name="connsiteY381" fmla="*/ 93596 h 429424"/>
                <a:gd name="connsiteX382" fmla="*/ 385386 w 429021"/>
                <a:gd name="connsiteY382" fmla="*/ 97209 h 429424"/>
                <a:gd name="connsiteX383" fmla="*/ 372307 w 429021"/>
                <a:gd name="connsiteY383" fmla="*/ 124421 h 429424"/>
                <a:gd name="connsiteX384" fmla="*/ 378350 w 429021"/>
                <a:gd name="connsiteY384" fmla="*/ 108615 h 429424"/>
                <a:gd name="connsiteX385" fmla="*/ 351635 w 429021"/>
                <a:gd name="connsiteY385" fmla="*/ 88174 h 429424"/>
                <a:gd name="connsiteX386" fmla="*/ 351595 w 429021"/>
                <a:gd name="connsiteY386" fmla="*/ 91650 h 429424"/>
                <a:gd name="connsiteX387" fmla="*/ 343188 w 429021"/>
                <a:gd name="connsiteY387" fmla="*/ 99195 h 429424"/>
                <a:gd name="connsiteX388" fmla="*/ 336936 w 429021"/>
                <a:gd name="connsiteY388" fmla="*/ 104150 h 429424"/>
                <a:gd name="connsiteX389" fmla="*/ 155681 w 429021"/>
                <a:gd name="connsiteY389" fmla="*/ 87592 h 429424"/>
                <a:gd name="connsiteX390" fmla="*/ 148646 w 429021"/>
                <a:gd name="connsiteY390" fmla="*/ 107051 h 429424"/>
                <a:gd name="connsiteX391" fmla="*/ 149874 w 429021"/>
                <a:gd name="connsiteY391" fmla="*/ 102682 h 429424"/>
                <a:gd name="connsiteX392" fmla="*/ 356735 w 429021"/>
                <a:gd name="connsiteY392" fmla="*/ 87036 h 429424"/>
                <a:gd name="connsiteX393" fmla="*/ 351539 w 429021"/>
                <a:gd name="connsiteY393" fmla="*/ 96435 h 429424"/>
                <a:gd name="connsiteX394" fmla="*/ 351595 w 429021"/>
                <a:gd name="connsiteY394" fmla="*/ 91650 h 429424"/>
                <a:gd name="connsiteX395" fmla="*/ 114321 w 429021"/>
                <a:gd name="connsiteY395" fmla="*/ 84607 h 429424"/>
                <a:gd name="connsiteX396" fmla="*/ 111144 w 429021"/>
                <a:gd name="connsiteY396" fmla="*/ 91167 h 429424"/>
                <a:gd name="connsiteX397" fmla="*/ 111927 w 429021"/>
                <a:gd name="connsiteY397" fmla="*/ 87909 h 429424"/>
                <a:gd name="connsiteX398" fmla="*/ 46762 w 429021"/>
                <a:gd name="connsiteY398" fmla="*/ 84353 h 429424"/>
                <a:gd name="connsiteX399" fmla="*/ 13251 w 429021"/>
                <a:gd name="connsiteY399" fmla="*/ 163478 h 429424"/>
                <a:gd name="connsiteX400" fmla="*/ 3191 w 429021"/>
                <a:gd name="connsiteY400" fmla="*/ 178641 h 429424"/>
                <a:gd name="connsiteX401" fmla="*/ 15209 w 429021"/>
                <a:gd name="connsiteY401" fmla="*/ 140628 h 429424"/>
                <a:gd name="connsiteX402" fmla="*/ 21972 w 429021"/>
                <a:gd name="connsiteY402" fmla="*/ 121121 h 429424"/>
                <a:gd name="connsiteX403" fmla="*/ 216662 w 429021"/>
                <a:gd name="connsiteY403" fmla="*/ 83876 h 429424"/>
                <a:gd name="connsiteX404" fmla="*/ 207525 w 429021"/>
                <a:gd name="connsiteY404" fmla="*/ 112053 h 429424"/>
                <a:gd name="connsiteX405" fmla="*/ 191423 w 429021"/>
                <a:gd name="connsiteY405" fmla="*/ 167519 h 429424"/>
                <a:gd name="connsiteX406" fmla="*/ 189964 w 429021"/>
                <a:gd name="connsiteY406" fmla="*/ 170941 h 429424"/>
                <a:gd name="connsiteX407" fmla="*/ 186536 w 429021"/>
                <a:gd name="connsiteY407" fmla="*/ 178308 h 429424"/>
                <a:gd name="connsiteX408" fmla="*/ 170423 w 429021"/>
                <a:gd name="connsiteY408" fmla="*/ 198097 h 429424"/>
                <a:gd name="connsiteX409" fmla="*/ 177115 w 429021"/>
                <a:gd name="connsiteY409" fmla="*/ 175389 h 429424"/>
                <a:gd name="connsiteX410" fmla="*/ 183354 w 429021"/>
                <a:gd name="connsiteY410" fmla="*/ 150306 h 429424"/>
                <a:gd name="connsiteX411" fmla="*/ 198333 w 429021"/>
                <a:gd name="connsiteY411" fmla="*/ 119199 h 429424"/>
                <a:gd name="connsiteX412" fmla="*/ 114091 w 429021"/>
                <a:gd name="connsiteY412" fmla="*/ 78905 h 429424"/>
                <a:gd name="connsiteX413" fmla="*/ 111927 w 429021"/>
                <a:gd name="connsiteY413" fmla="*/ 87909 h 429424"/>
                <a:gd name="connsiteX414" fmla="*/ 101378 w 429021"/>
                <a:gd name="connsiteY414" fmla="*/ 102455 h 429424"/>
                <a:gd name="connsiteX415" fmla="*/ 363109 w 429021"/>
                <a:gd name="connsiteY415" fmla="*/ 75705 h 429424"/>
                <a:gd name="connsiteX416" fmla="*/ 363067 w 429021"/>
                <a:gd name="connsiteY416" fmla="*/ 81353 h 429424"/>
                <a:gd name="connsiteX417" fmla="*/ 356735 w 429021"/>
                <a:gd name="connsiteY417" fmla="*/ 87036 h 429424"/>
                <a:gd name="connsiteX418" fmla="*/ 362834 w 429021"/>
                <a:gd name="connsiteY418" fmla="*/ 76004 h 429424"/>
                <a:gd name="connsiteX419" fmla="*/ 338911 w 429021"/>
                <a:gd name="connsiteY419" fmla="*/ 75096 h 429424"/>
                <a:gd name="connsiteX420" fmla="*/ 328310 w 429021"/>
                <a:gd name="connsiteY420" fmla="*/ 110984 h 429424"/>
                <a:gd name="connsiteX421" fmla="*/ 314118 w 429021"/>
                <a:gd name="connsiteY421" fmla="*/ 122230 h 429424"/>
                <a:gd name="connsiteX422" fmla="*/ 332320 w 429021"/>
                <a:gd name="connsiteY422" fmla="*/ 84298 h 429424"/>
                <a:gd name="connsiteX423" fmla="*/ 256716 w 429021"/>
                <a:gd name="connsiteY423" fmla="*/ 74042 h 429424"/>
                <a:gd name="connsiteX424" fmla="*/ 253798 w 429021"/>
                <a:gd name="connsiteY424" fmla="*/ 85669 h 429424"/>
                <a:gd name="connsiteX425" fmla="*/ 228227 w 429021"/>
                <a:gd name="connsiteY425" fmla="*/ 156069 h 429424"/>
                <a:gd name="connsiteX426" fmla="*/ 227945 w 429021"/>
                <a:gd name="connsiteY426" fmla="*/ 156723 h 429424"/>
                <a:gd name="connsiteX427" fmla="*/ 209160 w 429021"/>
                <a:gd name="connsiteY427" fmla="*/ 183733 h 429424"/>
                <a:gd name="connsiteX428" fmla="*/ 221889 w 429021"/>
                <a:gd name="connsiteY428" fmla="*/ 136194 h 429424"/>
                <a:gd name="connsiteX429" fmla="*/ 228456 w 429021"/>
                <a:gd name="connsiteY429" fmla="*/ 121416 h 429424"/>
                <a:gd name="connsiteX430" fmla="*/ 236402 w 429021"/>
                <a:gd name="connsiteY430" fmla="*/ 105304 h 429424"/>
                <a:gd name="connsiteX431" fmla="*/ 237610 w 429021"/>
                <a:gd name="connsiteY431" fmla="*/ 102469 h 429424"/>
                <a:gd name="connsiteX432" fmla="*/ 372909 w 429021"/>
                <a:gd name="connsiteY432" fmla="*/ 72520 h 429424"/>
                <a:gd name="connsiteX433" fmla="*/ 377889 w 429021"/>
                <a:gd name="connsiteY433" fmla="*/ 79907 h 429424"/>
                <a:gd name="connsiteX434" fmla="*/ 362859 w 429021"/>
                <a:gd name="connsiteY434" fmla="*/ 109279 h 429424"/>
                <a:gd name="connsiteX435" fmla="*/ 363067 w 429021"/>
                <a:gd name="connsiteY435" fmla="*/ 81353 h 429424"/>
                <a:gd name="connsiteX436" fmla="*/ 368431 w 429021"/>
                <a:gd name="connsiteY436" fmla="*/ 65878 h 429424"/>
                <a:gd name="connsiteX437" fmla="*/ 370004 w 429021"/>
                <a:gd name="connsiteY437" fmla="*/ 68211 h 429424"/>
                <a:gd name="connsiteX438" fmla="*/ 363109 w 429021"/>
                <a:gd name="connsiteY438" fmla="*/ 75705 h 429424"/>
                <a:gd name="connsiteX439" fmla="*/ 363110 w 429021"/>
                <a:gd name="connsiteY439" fmla="*/ 75504 h 429424"/>
                <a:gd name="connsiteX440" fmla="*/ 239919 w 429021"/>
                <a:gd name="connsiteY440" fmla="*/ 57325 h 429424"/>
                <a:gd name="connsiteX441" fmla="*/ 236603 w 429021"/>
                <a:gd name="connsiteY441" fmla="*/ 71895 h 429424"/>
                <a:gd name="connsiteX442" fmla="*/ 215634 w 429021"/>
                <a:gd name="connsiteY442" fmla="*/ 115760 h 429424"/>
                <a:gd name="connsiteX443" fmla="*/ 191200 w 429021"/>
                <a:gd name="connsiteY443" fmla="*/ 168281 h 429424"/>
                <a:gd name="connsiteX444" fmla="*/ 191423 w 429021"/>
                <a:gd name="connsiteY444" fmla="*/ 167519 h 429424"/>
                <a:gd name="connsiteX445" fmla="*/ 218264 w 429021"/>
                <a:gd name="connsiteY445" fmla="*/ 104543 h 429424"/>
                <a:gd name="connsiteX446" fmla="*/ 353929 w 429021"/>
                <a:gd name="connsiteY446" fmla="*/ 54127 h 429424"/>
                <a:gd name="connsiteX447" fmla="*/ 363223 w 429021"/>
                <a:gd name="connsiteY447" fmla="*/ 60393 h 429424"/>
                <a:gd name="connsiteX448" fmla="*/ 363110 w 429021"/>
                <a:gd name="connsiteY448" fmla="*/ 75504 h 429424"/>
                <a:gd name="connsiteX449" fmla="*/ 362834 w 429021"/>
                <a:gd name="connsiteY449" fmla="*/ 76004 h 429424"/>
                <a:gd name="connsiteX450" fmla="*/ 351635 w 429021"/>
                <a:gd name="connsiteY450" fmla="*/ 88174 h 429424"/>
                <a:gd name="connsiteX451" fmla="*/ 351999 w 429021"/>
                <a:gd name="connsiteY451" fmla="*/ 56822 h 429424"/>
                <a:gd name="connsiteX452" fmla="*/ 348541 w 429021"/>
                <a:gd name="connsiteY452" fmla="*/ 50495 h 429424"/>
                <a:gd name="connsiteX453" fmla="*/ 352045 w 429021"/>
                <a:gd name="connsiteY453" fmla="*/ 52857 h 429424"/>
                <a:gd name="connsiteX454" fmla="*/ 351999 w 429021"/>
                <a:gd name="connsiteY454" fmla="*/ 56822 h 429424"/>
                <a:gd name="connsiteX455" fmla="*/ 338911 w 429021"/>
                <a:gd name="connsiteY455" fmla="*/ 75096 h 429424"/>
                <a:gd name="connsiteX456" fmla="*/ 342394 w 429021"/>
                <a:gd name="connsiteY456" fmla="*/ 63304 h 429424"/>
                <a:gd name="connsiteX457" fmla="*/ 338279 w 429021"/>
                <a:gd name="connsiteY457" fmla="*/ 43575 h 429424"/>
                <a:gd name="connsiteX458" fmla="*/ 346570 w 429021"/>
                <a:gd name="connsiteY458" fmla="*/ 49166 h 429424"/>
                <a:gd name="connsiteX459" fmla="*/ 342394 w 429021"/>
                <a:gd name="connsiteY459" fmla="*/ 63304 h 429424"/>
                <a:gd name="connsiteX460" fmla="*/ 332320 w 429021"/>
                <a:gd name="connsiteY460" fmla="*/ 84298 h 429424"/>
                <a:gd name="connsiteX461" fmla="*/ 320463 w 429021"/>
                <a:gd name="connsiteY461" fmla="*/ 100853 h 429424"/>
                <a:gd name="connsiteX462" fmla="*/ 89621 w 429021"/>
                <a:gd name="connsiteY462" fmla="*/ 43406 h 429424"/>
                <a:gd name="connsiteX463" fmla="*/ 75860 w 429021"/>
                <a:gd name="connsiteY463" fmla="*/ 63680 h 429424"/>
                <a:gd name="connsiteX464" fmla="*/ 35858 w 429021"/>
                <a:gd name="connsiteY464" fmla="*/ 127452 h 429424"/>
                <a:gd name="connsiteX465" fmla="*/ 49259 w 429021"/>
                <a:gd name="connsiteY465" fmla="*/ 100039 h 429424"/>
                <a:gd name="connsiteX466" fmla="*/ 66780 w 429021"/>
                <a:gd name="connsiteY466" fmla="*/ 58806 h 429424"/>
                <a:gd name="connsiteX467" fmla="*/ 327387 w 429021"/>
                <a:gd name="connsiteY467" fmla="*/ 36232 h 429424"/>
                <a:gd name="connsiteX468" fmla="*/ 334167 w 429021"/>
                <a:gd name="connsiteY468" fmla="*/ 40804 h 429424"/>
                <a:gd name="connsiteX469" fmla="*/ 330810 w 429021"/>
                <a:gd name="connsiteY469" fmla="*/ 47040 h 429424"/>
                <a:gd name="connsiteX470" fmla="*/ 305706 w 429021"/>
                <a:gd name="connsiteY470" fmla="*/ 95130 h 429424"/>
                <a:gd name="connsiteX471" fmla="*/ 276849 w 429021"/>
                <a:gd name="connsiteY471" fmla="*/ 151763 h 429424"/>
                <a:gd name="connsiteX472" fmla="*/ 275344 w 429021"/>
                <a:gd name="connsiteY472" fmla="*/ 152955 h 429424"/>
                <a:gd name="connsiteX473" fmla="*/ 293743 w 429021"/>
                <a:gd name="connsiteY473" fmla="*/ 111427 h 429424"/>
                <a:gd name="connsiteX474" fmla="*/ 301906 w 429021"/>
                <a:gd name="connsiteY474" fmla="*/ 19052 h 429424"/>
                <a:gd name="connsiteX475" fmla="*/ 315774 w 429021"/>
                <a:gd name="connsiteY475" fmla="*/ 28402 h 429424"/>
                <a:gd name="connsiteX476" fmla="*/ 305256 w 429021"/>
                <a:gd name="connsiteY476" fmla="*/ 47737 h 429424"/>
                <a:gd name="connsiteX477" fmla="*/ 256282 w 429021"/>
                <a:gd name="connsiteY477" fmla="*/ 116341 h 429424"/>
                <a:gd name="connsiteX478" fmla="*/ 299300 w 429021"/>
                <a:gd name="connsiteY478" fmla="*/ 23948 h 429424"/>
                <a:gd name="connsiteX479" fmla="*/ 263525 w 429021"/>
                <a:gd name="connsiteY479" fmla="*/ 18752 h 429424"/>
                <a:gd name="connsiteX480" fmla="*/ 251643 w 429021"/>
                <a:gd name="connsiteY480" fmla="*/ 63058 h 429424"/>
                <a:gd name="connsiteX481" fmla="*/ 243306 w 429021"/>
                <a:gd name="connsiteY481" fmla="*/ 89109 h 429424"/>
                <a:gd name="connsiteX482" fmla="*/ 237610 w 429021"/>
                <a:gd name="connsiteY482" fmla="*/ 102469 h 429424"/>
                <a:gd name="connsiteX483" fmla="*/ 225567 w 429021"/>
                <a:gd name="connsiteY483" fmla="*/ 120390 h 429424"/>
                <a:gd name="connsiteX484" fmla="*/ 236603 w 429021"/>
                <a:gd name="connsiteY484" fmla="*/ 71895 h 429424"/>
                <a:gd name="connsiteX485" fmla="*/ 257638 w 429021"/>
                <a:gd name="connsiteY485" fmla="*/ 27892 h 429424"/>
                <a:gd name="connsiteX486" fmla="*/ 260367 w 429021"/>
                <a:gd name="connsiteY486" fmla="*/ 22308 h 429424"/>
                <a:gd name="connsiteX487" fmla="*/ 165181 w 429021"/>
                <a:gd name="connsiteY487" fmla="*/ 14167 h 429424"/>
                <a:gd name="connsiteX488" fmla="*/ 146697 w 429021"/>
                <a:gd name="connsiteY488" fmla="*/ 72978 h 429424"/>
                <a:gd name="connsiteX489" fmla="*/ 146638 w 429021"/>
                <a:gd name="connsiteY489" fmla="*/ 73140 h 429424"/>
                <a:gd name="connsiteX490" fmla="*/ 130660 w 429021"/>
                <a:gd name="connsiteY490" fmla="*/ 109236 h 429424"/>
                <a:gd name="connsiteX491" fmla="*/ 48846 w 429021"/>
                <a:gd name="connsiteY491" fmla="*/ 308600 h 429424"/>
                <a:gd name="connsiteX492" fmla="*/ 43192 w 429021"/>
                <a:gd name="connsiteY492" fmla="*/ 309237 h 429424"/>
                <a:gd name="connsiteX493" fmla="*/ 60479 w 429021"/>
                <a:gd name="connsiteY493" fmla="*/ 271104 h 429424"/>
                <a:gd name="connsiteX494" fmla="*/ 79788 w 429021"/>
                <a:gd name="connsiteY494" fmla="*/ 205614 h 429424"/>
                <a:gd name="connsiteX495" fmla="*/ 81712 w 429021"/>
                <a:gd name="connsiteY495" fmla="*/ 200300 h 429424"/>
                <a:gd name="connsiteX496" fmla="*/ 141046 w 429021"/>
                <a:gd name="connsiteY496" fmla="*/ 49820 h 429424"/>
                <a:gd name="connsiteX497" fmla="*/ 143257 w 429021"/>
                <a:gd name="connsiteY497" fmla="*/ 44711 h 429424"/>
                <a:gd name="connsiteX498" fmla="*/ 161898 w 429021"/>
                <a:gd name="connsiteY498" fmla="*/ 19009 h 429424"/>
                <a:gd name="connsiteX499" fmla="*/ 147924 w 429021"/>
                <a:gd name="connsiteY499" fmla="*/ 10596 h 429424"/>
                <a:gd name="connsiteX500" fmla="*/ 139897 w 429021"/>
                <a:gd name="connsiteY500" fmla="*/ 27898 h 429424"/>
                <a:gd name="connsiteX501" fmla="*/ 119113 w 429021"/>
                <a:gd name="connsiteY501" fmla="*/ 69605 h 429424"/>
                <a:gd name="connsiteX502" fmla="*/ 114091 w 429021"/>
                <a:gd name="connsiteY502" fmla="*/ 78905 h 429424"/>
                <a:gd name="connsiteX503" fmla="*/ 129009 w 429021"/>
                <a:gd name="connsiteY503" fmla="*/ 16850 h 429424"/>
                <a:gd name="connsiteX504" fmla="*/ 130060 w 429021"/>
                <a:gd name="connsiteY504" fmla="*/ 16142 h 429424"/>
                <a:gd name="connsiteX505" fmla="*/ 273149 w 429021"/>
                <a:gd name="connsiteY505" fmla="*/ 8555 h 429424"/>
                <a:gd name="connsiteX506" fmla="*/ 295967 w 429021"/>
                <a:gd name="connsiteY506" fmla="*/ 15638 h 429424"/>
                <a:gd name="connsiteX507" fmla="*/ 256716 w 429021"/>
                <a:gd name="connsiteY507" fmla="*/ 74042 h 429424"/>
                <a:gd name="connsiteX508" fmla="*/ 159585 w 429021"/>
                <a:gd name="connsiteY508" fmla="*/ 6976 h 429424"/>
                <a:gd name="connsiteX509" fmla="*/ 143257 w 429021"/>
                <a:gd name="connsiteY509" fmla="*/ 44711 h 429424"/>
                <a:gd name="connsiteX510" fmla="*/ 114321 w 429021"/>
                <a:gd name="connsiteY510" fmla="*/ 84607 h 429424"/>
                <a:gd name="connsiteX511" fmla="*/ 141449 w 429021"/>
                <a:gd name="connsiteY511" fmla="*/ 28605 h 429424"/>
                <a:gd name="connsiteX512" fmla="*/ 150607 w 429021"/>
                <a:gd name="connsiteY512" fmla="*/ 9763 h 429424"/>
                <a:gd name="connsiteX513" fmla="*/ 267887 w 429021"/>
                <a:gd name="connsiteY513" fmla="*/ 6922 h 429424"/>
                <a:gd name="connsiteX514" fmla="*/ 272700 w 429021"/>
                <a:gd name="connsiteY514" fmla="*/ 8416 h 429424"/>
                <a:gd name="connsiteX515" fmla="*/ 263525 w 429021"/>
                <a:gd name="connsiteY515" fmla="*/ 18752 h 429424"/>
                <a:gd name="connsiteX516" fmla="*/ 263892 w 429021"/>
                <a:gd name="connsiteY516" fmla="*/ 17383 h 429424"/>
                <a:gd name="connsiteX517" fmla="*/ 265075 w 429021"/>
                <a:gd name="connsiteY517" fmla="*/ 12675 h 429424"/>
                <a:gd name="connsiteX518" fmla="*/ 261812 w 429021"/>
                <a:gd name="connsiteY518" fmla="*/ 5036 h 429424"/>
                <a:gd name="connsiteX519" fmla="*/ 266621 w 429021"/>
                <a:gd name="connsiteY519" fmla="*/ 6529 h 429424"/>
                <a:gd name="connsiteX520" fmla="*/ 265075 w 429021"/>
                <a:gd name="connsiteY520" fmla="*/ 12675 h 429424"/>
                <a:gd name="connsiteX521" fmla="*/ 260367 w 429021"/>
                <a:gd name="connsiteY521" fmla="*/ 22308 h 429424"/>
                <a:gd name="connsiteX522" fmla="*/ 251287 w 429021"/>
                <a:gd name="connsiteY522" fmla="*/ 32537 h 429424"/>
                <a:gd name="connsiteX523" fmla="*/ 239919 w 429021"/>
                <a:gd name="connsiteY523" fmla="*/ 57325 h 429424"/>
                <a:gd name="connsiteX524" fmla="*/ 245895 w 429021"/>
                <a:gd name="connsiteY524" fmla="*/ 31069 h 429424"/>
                <a:gd name="connsiteX525" fmla="*/ 251671 w 429021"/>
                <a:gd name="connsiteY525" fmla="*/ 21199 h 429424"/>
                <a:gd name="connsiteX526" fmla="*/ 172483 w 429021"/>
                <a:gd name="connsiteY526" fmla="*/ 3398 h 429424"/>
                <a:gd name="connsiteX527" fmla="*/ 165181 w 429021"/>
                <a:gd name="connsiteY527" fmla="*/ 14167 h 429424"/>
                <a:gd name="connsiteX528" fmla="*/ 168290 w 429021"/>
                <a:gd name="connsiteY528" fmla="*/ 4274 h 429424"/>
                <a:gd name="connsiteX529" fmla="*/ 170455 w 429021"/>
                <a:gd name="connsiteY529" fmla="*/ 3602 h 429424"/>
                <a:gd name="connsiteX530" fmla="*/ 179762 w 429021"/>
                <a:gd name="connsiteY530" fmla="*/ 2664 h 429424"/>
                <a:gd name="connsiteX531" fmla="*/ 169023 w 429021"/>
                <a:gd name="connsiteY531" fmla="*/ 34605 h 429424"/>
                <a:gd name="connsiteX532" fmla="*/ 149874 w 429021"/>
                <a:gd name="connsiteY532" fmla="*/ 102682 h 429424"/>
                <a:gd name="connsiteX533" fmla="*/ 85059 w 429021"/>
                <a:gd name="connsiteY533" fmla="*/ 271142 h 429424"/>
                <a:gd name="connsiteX534" fmla="*/ 68889 w 429021"/>
                <a:gd name="connsiteY534" fmla="*/ 301541 h 429424"/>
                <a:gd name="connsiteX535" fmla="*/ 62468 w 429021"/>
                <a:gd name="connsiteY535" fmla="*/ 304472 h 429424"/>
                <a:gd name="connsiteX536" fmla="*/ 72589 w 429021"/>
                <a:gd name="connsiteY536" fmla="*/ 277328 h 429424"/>
                <a:gd name="connsiteX537" fmla="*/ 116032 w 429021"/>
                <a:gd name="connsiteY537" fmla="*/ 158082 h 429424"/>
                <a:gd name="connsiteX538" fmla="*/ 146638 w 429021"/>
                <a:gd name="connsiteY538" fmla="*/ 73140 h 429424"/>
                <a:gd name="connsiteX539" fmla="*/ 177747 w 429021"/>
                <a:gd name="connsiteY539" fmla="*/ 2867 h 429424"/>
                <a:gd name="connsiteX540" fmla="*/ 243783 w 429021"/>
                <a:gd name="connsiteY540" fmla="*/ 2250 h 429424"/>
                <a:gd name="connsiteX541" fmla="*/ 252259 w 429021"/>
                <a:gd name="connsiteY541" fmla="*/ 3105 h 429424"/>
                <a:gd name="connsiteX542" fmla="*/ 245895 w 429021"/>
                <a:gd name="connsiteY542" fmla="*/ 31069 h 429424"/>
                <a:gd name="connsiteX543" fmla="*/ 229730 w 429021"/>
                <a:gd name="connsiteY543" fmla="*/ 58692 h 429424"/>
                <a:gd name="connsiteX544" fmla="*/ 216662 w 429021"/>
                <a:gd name="connsiteY544" fmla="*/ 83876 h 429424"/>
                <a:gd name="connsiteX545" fmla="*/ 236430 w 429021"/>
                <a:gd name="connsiteY545" fmla="*/ 22913 h 429424"/>
                <a:gd name="connsiteX546" fmla="*/ 188705 w 429021"/>
                <a:gd name="connsiteY546" fmla="*/ 1763 h 429424"/>
                <a:gd name="connsiteX547" fmla="*/ 155681 w 429021"/>
                <a:gd name="connsiteY547" fmla="*/ 87592 h 429424"/>
                <a:gd name="connsiteX548" fmla="*/ 160902 w 429021"/>
                <a:gd name="connsiteY548" fmla="*/ 73149 h 429424"/>
                <a:gd name="connsiteX549" fmla="*/ 184976 w 429021"/>
                <a:gd name="connsiteY549" fmla="*/ 2138 h 429424"/>
                <a:gd name="connsiteX550" fmla="*/ 221456 w 429021"/>
                <a:gd name="connsiteY550" fmla="*/ 0 h 429424"/>
                <a:gd name="connsiteX551" fmla="*/ 223674 w 429021"/>
                <a:gd name="connsiteY551" fmla="*/ 223 h 429424"/>
                <a:gd name="connsiteX552" fmla="*/ 213767 w 429021"/>
                <a:gd name="connsiteY552" fmla="*/ 32652 h 429424"/>
                <a:gd name="connsiteX553" fmla="*/ 192805 w 429021"/>
                <a:gd name="connsiteY553" fmla="*/ 112313 h 429424"/>
                <a:gd name="connsiteX554" fmla="*/ 183354 w 429021"/>
                <a:gd name="connsiteY554" fmla="*/ 150306 h 429424"/>
                <a:gd name="connsiteX555" fmla="*/ 177811 w 429021"/>
                <a:gd name="connsiteY555" fmla="*/ 161816 h 429424"/>
                <a:gd name="connsiteX556" fmla="*/ 153391 w 429021"/>
                <a:gd name="connsiteY556" fmla="*/ 214663 h 429424"/>
                <a:gd name="connsiteX557" fmla="*/ 149696 w 429021"/>
                <a:gd name="connsiteY557" fmla="*/ 223552 h 429424"/>
                <a:gd name="connsiteX558" fmla="*/ 135877 w 429021"/>
                <a:gd name="connsiteY558" fmla="*/ 240524 h 429424"/>
                <a:gd name="connsiteX559" fmla="*/ 146465 w 429021"/>
                <a:gd name="connsiteY559" fmla="*/ 209998 h 429424"/>
                <a:gd name="connsiteX560" fmla="*/ 217971 w 429021"/>
                <a:gd name="connsiteY560" fmla="*/ 10357 h 42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</a:cxnLst>
              <a:rect l="l" t="t" r="r" b="b"/>
              <a:pathLst>
                <a:path w="429021" h="429424">
                  <a:moveTo>
                    <a:pt x="293911" y="402805"/>
                  </a:moveTo>
                  <a:lnTo>
                    <a:pt x="288520" y="415528"/>
                  </a:lnTo>
                  <a:lnTo>
                    <a:pt x="286011" y="416307"/>
                  </a:lnTo>
                  <a:close/>
                  <a:moveTo>
                    <a:pt x="226601" y="389710"/>
                  </a:moveTo>
                  <a:lnTo>
                    <a:pt x="226000" y="391923"/>
                  </a:lnTo>
                  <a:lnTo>
                    <a:pt x="208049" y="429042"/>
                  </a:lnTo>
                  <a:lnTo>
                    <a:pt x="205413" y="428776"/>
                  </a:lnTo>
                  <a:close/>
                  <a:moveTo>
                    <a:pt x="249598" y="389199"/>
                  </a:moveTo>
                  <a:lnTo>
                    <a:pt x="239020" y="427084"/>
                  </a:lnTo>
                  <a:lnTo>
                    <a:pt x="232553" y="427736"/>
                  </a:lnTo>
                  <a:close/>
                  <a:moveTo>
                    <a:pt x="113556" y="382893"/>
                  </a:moveTo>
                  <a:lnTo>
                    <a:pt x="108626" y="394279"/>
                  </a:lnTo>
                  <a:lnTo>
                    <a:pt x="106895" y="397095"/>
                  </a:lnTo>
                  <a:lnTo>
                    <a:pt x="104425" y="395429"/>
                  </a:lnTo>
                  <a:close/>
                  <a:moveTo>
                    <a:pt x="89747" y="382304"/>
                  </a:moveTo>
                  <a:lnTo>
                    <a:pt x="88936" y="384986"/>
                  </a:lnTo>
                  <a:lnTo>
                    <a:pt x="88394" y="384621"/>
                  </a:lnTo>
                  <a:close/>
                  <a:moveTo>
                    <a:pt x="178257" y="372909"/>
                  </a:moveTo>
                  <a:lnTo>
                    <a:pt x="159733" y="415156"/>
                  </a:lnTo>
                  <a:lnTo>
                    <a:pt x="157126" y="421115"/>
                  </a:lnTo>
                  <a:lnTo>
                    <a:pt x="150135" y="418945"/>
                  </a:lnTo>
                  <a:close/>
                  <a:moveTo>
                    <a:pt x="148054" y="363527"/>
                  </a:moveTo>
                  <a:lnTo>
                    <a:pt x="132713" y="413537"/>
                  </a:lnTo>
                  <a:lnTo>
                    <a:pt x="131238" y="413079"/>
                  </a:lnTo>
                  <a:lnTo>
                    <a:pt x="132599" y="406418"/>
                  </a:lnTo>
                  <a:lnTo>
                    <a:pt x="137717" y="390700"/>
                  </a:lnTo>
                  <a:cubicBezTo>
                    <a:pt x="140543" y="382224"/>
                    <a:pt x="142476" y="376665"/>
                    <a:pt x="143211" y="374895"/>
                  </a:cubicBezTo>
                  <a:close/>
                  <a:moveTo>
                    <a:pt x="353914" y="352775"/>
                  </a:moveTo>
                  <a:lnTo>
                    <a:pt x="349546" y="377682"/>
                  </a:lnTo>
                  <a:lnTo>
                    <a:pt x="334093" y="388101"/>
                  </a:lnTo>
                  <a:close/>
                  <a:moveTo>
                    <a:pt x="148886" y="334389"/>
                  </a:moveTo>
                  <a:lnTo>
                    <a:pt x="142002" y="360411"/>
                  </a:lnTo>
                  <a:lnTo>
                    <a:pt x="132599" y="406418"/>
                  </a:lnTo>
                  <a:lnTo>
                    <a:pt x="130504" y="412851"/>
                  </a:lnTo>
                  <a:lnTo>
                    <a:pt x="130060" y="412713"/>
                  </a:lnTo>
                  <a:lnTo>
                    <a:pt x="125074" y="409351"/>
                  </a:lnTo>
                  <a:lnTo>
                    <a:pt x="141474" y="344566"/>
                  </a:lnTo>
                  <a:close/>
                  <a:moveTo>
                    <a:pt x="144464" y="332754"/>
                  </a:moveTo>
                  <a:lnTo>
                    <a:pt x="141474" y="344566"/>
                  </a:lnTo>
                  <a:lnTo>
                    <a:pt x="113556" y="382893"/>
                  </a:lnTo>
                  <a:lnTo>
                    <a:pt x="122955" y="361185"/>
                  </a:lnTo>
                  <a:close/>
                  <a:moveTo>
                    <a:pt x="336355" y="330270"/>
                  </a:moveTo>
                  <a:lnTo>
                    <a:pt x="322497" y="395920"/>
                  </a:lnTo>
                  <a:lnTo>
                    <a:pt x="297589" y="412713"/>
                  </a:lnTo>
                  <a:lnTo>
                    <a:pt x="292209" y="414383"/>
                  </a:lnTo>
                  <a:lnTo>
                    <a:pt x="305867" y="382373"/>
                  </a:lnTo>
                  <a:close/>
                  <a:moveTo>
                    <a:pt x="38700" y="319145"/>
                  </a:moveTo>
                  <a:lnTo>
                    <a:pt x="35545" y="327865"/>
                  </a:lnTo>
                  <a:lnTo>
                    <a:pt x="35068" y="327157"/>
                  </a:lnTo>
                  <a:close/>
                  <a:moveTo>
                    <a:pt x="112086" y="311309"/>
                  </a:moveTo>
                  <a:lnTo>
                    <a:pt x="107998" y="323866"/>
                  </a:lnTo>
                  <a:lnTo>
                    <a:pt x="98539" y="346624"/>
                  </a:lnTo>
                  <a:lnTo>
                    <a:pt x="84925" y="382282"/>
                  </a:lnTo>
                  <a:lnTo>
                    <a:pt x="75778" y="376115"/>
                  </a:lnTo>
                  <a:lnTo>
                    <a:pt x="105280" y="323437"/>
                  </a:lnTo>
                  <a:close/>
                  <a:moveTo>
                    <a:pt x="43192" y="309237"/>
                  </a:moveTo>
                  <a:lnTo>
                    <a:pt x="38700" y="319145"/>
                  </a:lnTo>
                  <a:lnTo>
                    <a:pt x="42248" y="309343"/>
                  </a:lnTo>
                  <a:close/>
                  <a:moveTo>
                    <a:pt x="163002" y="308249"/>
                  </a:moveTo>
                  <a:lnTo>
                    <a:pt x="160317" y="318695"/>
                  </a:lnTo>
                  <a:lnTo>
                    <a:pt x="148886" y="334389"/>
                  </a:lnTo>
                  <a:lnTo>
                    <a:pt x="151930" y="322884"/>
                  </a:lnTo>
                  <a:close/>
                  <a:moveTo>
                    <a:pt x="62468" y="304472"/>
                  </a:moveTo>
                  <a:lnTo>
                    <a:pt x="58213" y="315884"/>
                  </a:lnTo>
                  <a:lnTo>
                    <a:pt x="50297" y="336493"/>
                  </a:lnTo>
                  <a:lnTo>
                    <a:pt x="46357" y="343901"/>
                  </a:lnTo>
                  <a:lnTo>
                    <a:pt x="38899" y="332840"/>
                  </a:lnTo>
                  <a:lnTo>
                    <a:pt x="48846" y="308600"/>
                  </a:lnTo>
                  <a:lnTo>
                    <a:pt x="54924" y="307916"/>
                  </a:lnTo>
                  <a:close/>
                  <a:moveTo>
                    <a:pt x="71923" y="300093"/>
                  </a:moveTo>
                  <a:lnTo>
                    <a:pt x="56565" y="333940"/>
                  </a:lnTo>
                  <a:lnTo>
                    <a:pt x="47546" y="345665"/>
                  </a:lnTo>
                  <a:lnTo>
                    <a:pt x="47033" y="344904"/>
                  </a:lnTo>
                  <a:lnTo>
                    <a:pt x="47668" y="343336"/>
                  </a:lnTo>
                  <a:lnTo>
                    <a:pt x="50297" y="336493"/>
                  </a:lnTo>
                  <a:lnTo>
                    <a:pt x="68889" y="301541"/>
                  </a:lnTo>
                  <a:lnTo>
                    <a:pt x="71471" y="300361"/>
                  </a:lnTo>
                  <a:close/>
                  <a:moveTo>
                    <a:pt x="176251" y="297344"/>
                  </a:moveTo>
                  <a:lnTo>
                    <a:pt x="148054" y="363527"/>
                  </a:lnTo>
                  <a:lnTo>
                    <a:pt x="152629" y="348616"/>
                  </a:lnTo>
                  <a:lnTo>
                    <a:pt x="160317" y="318695"/>
                  </a:lnTo>
                  <a:lnTo>
                    <a:pt x="165913" y="311014"/>
                  </a:lnTo>
                  <a:close/>
                  <a:moveTo>
                    <a:pt x="97450" y="285867"/>
                  </a:moveTo>
                  <a:lnTo>
                    <a:pt x="70676" y="372676"/>
                  </a:lnTo>
                  <a:lnTo>
                    <a:pt x="61657" y="366595"/>
                  </a:lnTo>
                  <a:lnTo>
                    <a:pt x="49757" y="348945"/>
                  </a:lnTo>
                  <a:lnTo>
                    <a:pt x="56565" y="333940"/>
                  </a:lnTo>
                  <a:lnTo>
                    <a:pt x="60805" y="328427"/>
                  </a:lnTo>
                  <a:close/>
                  <a:moveTo>
                    <a:pt x="181556" y="284892"/>
                  </a:moveTo>
                  <a:lnTo>
                    <a:pt x="178558" y="294292"/>
                  </a:lnTo>
                  <a:lnTo>
                    <a:pt x="176251" y="297344"/>
                  </a:lnTo>
                  <a:close/>
                  <a:moveTo>
                    <a:pt x="181680" y="284601"/>
                  </a:moveTo>
                  <a:lnTo>
                    <a:pt x="181556" y="284892"/>
                  </a:lnTo>
                  <a:lnTo>
                    <a:pt x="181629" y="284664"/>
                  </a:lnTo>
                  <a:close/>
                  <a:moveTo>
                    <a:pt x="99507" y="283480"/>
                  </a:moveTo>
                  <a:lnTo>
                    <a:pt x="97450" y="285867"/>
                  </a:lnTo>
                  <a:lnTo>
                    <a:pt x="97837" y="284612"/>
                  </a:lnTo>
                  <a:close/>
                  <a:moveTo>
                    <a:pt x="285221" y="282424"/>
                  </a:moveTo>
                  <a:lnTo>
                    <a:pt x="260750" y="349261"/>
                  </a:lnTo>
                  <a:lnTo>
                    <a:pt x="249975" y="387848"/>
                  </a:lnTo>
                  <a:lnTo>
                    <a:pt x="232436" y="427748"/>
                  </a:lnTo>
                  <a:lnTo>
                    <a:pt x="215809" y="429424"/>
                  </a:lnTo>
                  <a:lnTo>
                    <a:pt x="226000" y="391923"/>
                  </a:lnTo>
                  <a:lnTo>
                    <a:pt x="230930" y="381728"/>
                  </a:lnTo>
                  <a:lnTo>
                    <a:pt x="281877" y="287797"/>
                  </a:lnTo>
                  <a:close/>
                  <a:moveTo>
                    <a:pt x="342460" y="277631"/>
                  </a:moveTo>
                  <a:lnTo>
                    <a:pt x="339437" y="303694"/>
                  </a:lnTo>
                  <a:lnTo>
                    <a:pt x="305867" y="382373"/>
                  </a:lnTo>
                  <a:lnTo>
                    <a:pt x="293911" y="402805"/>
                  </a:lnTo>
                  <a:lnTo>
                    <a:pt x="297079" y="395328"/>
                  </a:lnTo>
                  <a:cubicBezTo>
                    <a:pt x="309292" y="361704"/>
                    <a:pt x="320814" y="327751"/>
                    <a:pt x="334682" y="294849"/>
                  </a:cubicBezTo>
                  <a:close/>
                  <a:moveTo>
                    <a:pt x="421396" y="268276"/>
                  </a:moveTo>
                  <a:lnTo>
                    <a:pt x="412110" y="298192"/>
                  </a:lnTo>
                  <a:lnTo>
                    <a:pt x="375353" y="352709"/>
                  </a:lnTo>
                  <a:lnTo>
                    <a:pt x="403682" y="298912"/>
                  </a:lnTo>
                  <a:close/>
                  <a:moveTo>
                    <a:pt x="134730" y="259556"/>
                  </a:moveTo>
                  <a:lnTo>
                    <a:pt x="116452" y="303530"/>
                  </a:lnTo>
                  <a:lnTo>
                    <a:pt x="112086" y="311309"/>
                  </a:lnTo>
                  <a:lnTo>
                    <a:pt x="123709" y="275604"/>
                  </a:lnTo>
                  <a:lnTo>
                    <a:pt x="127586" y="264426"/>
                  </a:lnTo>
                  <a:lnTo>
                    <a:pt x="134300" y="259871"/>
                  </a:lnTo>
                  <a:close/>
                  <a:moveTo>
                    <a:pt x="359262" y="257230"/>
                  </a:moveTo>
                  <a:lnTo>
                    <a:pt x="357621" y="291070"/>
                  </a:lnTo>
                  <a:lnTo>
                    <a:pt x="336355" y="330270"/>
                  </a:lnTo>
                  <a:lnTo>
                    <a:pt x="339437" y="303694"/>
                  </a:lnTo>
                  <a:close/>
                  <a:moveTo>
                    <a:pt x="155540" y="244327"/>
                  </a:moveTo>
                  <a:lnTo>
                    <a:pt x="150060" y="258129"/>
                  </a:lnTo>
                  <a:lnTo>
                    <a:pt x="121300" y="322354"/>
                  </a:lnTo>
                  <a:lnTo>
                    <a:pt x="99017" y="366429"/>
                  </a:lnTo>
                  <a:lnTo>
                    <a:pt x="89747" y="382304"/>
                  </a:lnTo>
                  <a:lnTo>
                    <a:pt x="99803" y="349039"/>
                  </a:lnTo>
                  <a:lnTo>
                    <a:pt x="107998" y="323866"/>
                  </a:lnTo>
                  <a:lnTo>
                    <a:pt x="116452" y="303530"/>
                  </a:lnTo>
                  <a:lnTo>
                    <a:pt x="145587" y="251611"/>
                  </a:lnTo>
                  <a:close/>
                  <a:moveTo>
                    <a:pt x="135877" y="240524"/>
                  </a:moveTo>
                  <a:lnTo>
                    <a:pt x="127586" y="264426"/>
                  </a:lnTo>
                  <a:lnTo>
                    <a:pt x="99507" y="283480"/>
                  </a:lnTo>
                  <a:lnTo>
                    <a:pt x="125156" y="253690"/>
                  </a:lnTo>
                  <a:close/>
                  <a:moveTo>
                    <a:pt x="172787" y="231707"/>
                  </a:moveTo>
                  <a:lnTo>
                    <a:pt x="159173" y="278600"/>
                  </a:lnTo>
                  <a:lnTo>
                    <a:pt x="148033" y="303258"/>
                  </a:lnTo>
                  <a:lnTo>
                    <a:pt x="122955" y="361185"/>
                  </a:lnTo>
                  <a:lnTo>
                    <a:pt x="106161" y="383383"/>
                  </a:lnTo>
                  <a:lnTo>
                    <a:pt x="99893" y="392374"/>
                  </a:lnTo>
                  <a:lnTo>
                    <a:pt x="93355" y="387966"/>
                  </a:lnTo>
                  <a:lnTo>
                    <a:pt x="116945" y="332080"/>
                  </a:lnTo>
                  <a:lnTo>
                    <a:pt x="121300" y="322354"/>
                  </a:lnTo>
                  <a:lnTo>
                    <a:pt x="136487" y="292314"/>
                  </a:lnTo>
                  <a:lnTo>
                    <a:pt x="150060" y="258129"/>
                  </a:lnTo>
                  <a:lnTo>
                    <a:pt x="156582" y="243565"/>
                  </a:lnTo>
                  <a:close/>
                  <a:moveTo>
                    <a:pt x="199651" y="219242"/>
                  </a:moveTo>
                  <a:lnTo>
                    <a:pt x="184772" y="274808"/>
                  </a:lnTo>
                  <a:lnTo>
                    <a:pt x="181629" y="284664"/>
                  </a:lnTo>
                  <a:lnTo>
                    <a:pt x="170409" y="298458"/>
                  </a:lnTo>
                  <a:lnTo>
                    <a:pt x="163002" y="308249"/>
                  </a:lnTo>
                  <a:lnTo>
                    <a:pt x="173303" y="268160"/>
                  </a:lnTo>
                  <a:lnTo>
                    <a:pt x="177670" y="259492"/>
                  </a:lnTo>
                  <a:cubicBezTo>
                    <a:pt x="181881" y="251929"/>
                    <a:pt x="186368" y="244320"/>
                    <a:pt x="191322" y="235402"/>
                  </a:cubicBezTo>
                  <a:close/>
                  <a:moveTo>
                    <a:pt x="190135" y="218862"/>
                  </a:moveTo>
                  <a:lnTo>
                    <a:pt x="187788" y="225450"/>
                  </a:lnTo>
                  <a:cubicBezTo>
                    <a:pt x="183484" y="237797"/>
                    <a:pt x="178776" y="251565"/>
                    <a:pt x="173613" y="266958"/>
                  </a:cubicBezTo>
                  <a:lnTo>
                    <a:pt x="173303" y="268160"/>
                  </a:lnTo>
                  <a:lnTo>
                    <a:pt x="165672" y="283305"/>
                  </a:lnTo>
                  <a:cubicBezTo>
                    <a:pt x="161820" y="292038"/>
                    <a:pt x="158050" y="301988"/>
                    <a:pt x="154169" y="314418"/>
                  </a:cubicBezTo>
                  <a:lnTo>
                    <a:pt x="151930" y="322884"/>
                  </a:lnTo>
                  <a:lnTo>
                    <a:pt x="144464" y="332754"/>
                  </a:lnTo>
                  <a:lnTo>
                    <a:pt x="151362" y="305503"/>
                  </a:lnTo>
                  <a:lnTo>
                    <a:pt x="159173" y="278600"/>
                  </a:lnTo>
                  <a:lnTo>
                    <a:pt x="184095" y="223431"/>
                  </a:lnTo>
                  <a:lnTo>
                    <a:pt x="185956" y="222070"/>
                  </a:lnTo>
                  <a:close/>
                  <a:moveTo>
                    <a:pt x="206201" y="206533"/>
                  </a:moveTo>
                  <a:lnTo>
                    <a:pt x="199651" y="219242"/>
                  </a:lnTo>
                  <a:lnTo>
                    <a:pt x="202240" y="209572"/>
                  </a:lnTo>
                  <a:close/>
                  <a:moveTo>
                    <a:pt x="170423" y="198097"/>
                  </a:moveTo>
                  <a:lnTo>
                    <a:pt x="164680" y="217589"/>
                  </a:lnTo>
                  <a:lnTo>
                    <a:pt x="145587" y="251611"/>
                  </a:lnTo>
                  <a:lnTo>
                    <a:pt x="134730" y="259556"/>
                  </a:lnTo>
                  <a:lnTo>
                    <a:pt x="149696" y="223552"/>
                  </a:lnTo>
                  <a:close/>
                  <a:moveTo>
                    <a:pt x="257252" y="193788"/>
                  </a:moveTo>
                  <a:lnTo>
                    <a:pt x="232312" y="250078"/>
                  </a:lnTo>
                  <a:lnTo>
                    <a:pt x="192563" y="340387"/>
                  </a:lnTo>
                  <a:lnTo>
                    <a:pt x="145171" y="417404"/>
                  </a:lnTo>
                  <a:lnTo>
                    <a:pt x="134669" y="414144"/>
                  </a:lnTo>
                  <a:lnTo>
                    <a:pt x="144048" y="392606"/>
                  </a:lnTo>
                  <a:cubicBezTo>
                    <a:pt x="150961" y="376081"/>
                    <a:pt x="157844" y="357699"/>
                    <a:pt x="164648" y="337915"/>
                  </a:cubicBezTo>
                  <a:lnTo>
                    <a:pt x="178558" y="294292"/>
                  </a:lnTo>
                  <a:lnTo>
                    <a:pt x="231416" y="224400"/>
                  </a:lnTo>
                  <a:close/>
                  <a:moveTo>
                    <a:pt x="209160" y="183733"/>
                  </a:moveTo>
                  <a:lnTo>
                    <a:pt x="202240" y="209572"/>
                  </a:lnTo>
                  <a:lnTo>
                    <a:pt x="190135" y="218862"/>
                  </a:lnTo>
                  <a:lnTo>
                    <a:pt x="195814" y="202923"/>
                  </a:lnTo>
                  <a:close/>
                  <a:moveTo>
                    <a:pt x="185629" y="180259"/>
                  </a:moveTo>
                  <a:lnTo>
                    <a:pt x="166953" y="220405"/>
                  </a:lnTo>
                  <a:lnTo>
                    <a:pt x="156582" y="243565"/>
                  </a:lnTo>
                  <a:lnTo>
                    <a:pt x="155540" y="244327"/>
                  </a:lnTo>
                  <a:lnTo>
                    <a:pt x="160430" y="232012"/>
                  </a:lnTo>
                  <a:lnTo>
                    <a:pt x="164680" y="217589"/>
                  </a:lnTo>
                  <a:close/>
                  <a:moveTo>
                    <a:pt x="349535" y="179065"/>
                  </a:moveTo>
                  <a:lnTo>
                    <a:pt x="349389" y="183166"/>
                  </a:lnTo>
                  <a:lnTo>
                    <a:pt x="346991" y="188484"/>
                  </a:lnTo>
                  <a:cubicBezTo>
                    <a:pt x="341220" y="199513"/>
                    <a:pt x="332624" y="210436"/>
                    <a:pt x="266349" y="351328"/>
                  </a:cubicBezTo>
                  <a:lnTo>
                    <a:pt x="249598" y="389199"/>
                  </a:lnTo>
                  <a:lnTo>
                    <a:pt x="249975" y="387848"/>
                  </a:lnTo>
                  <a:lnTo>
                    <a:pt x="262103" y="360262"/>
                  </a:lnTo>
                  <a:cubicBezTo>
                    <a:pt x="294275" y="287055"/>
                    <a:pt x="298938" y="276834"/>
                    <a:pt x="332486" y="207149"/>
                  </a:cubicBezTo>
                  <a:lnTo>
                    <a:pt x="333943" y="204122"/>
                  </a:lnTo>
                  <a:close/>
                  <a:moveTo>
                    <a:pt x="3191" y="178641"/>
                  </a:moveTo>
                  <a:lnTo>
                    <a:pt x="1787" y="183080"/>
                  </a:lnTo>
                  <a:lnTo>
                    <a:pt x="2064" y="180340"/>
                  </a:lnTo>
                  <a:close/>
                  <a:moveTo>
                    <a:pt x="265069" y="178193"/>
                  </a:moveTo>
                  <a:lnTo>
                    <a:pt x="259374" y="191296"/>
                  </a:lnTo>
                  <a:lnTo>
                    <a:pt x="258818" y="191932"/>
                  </a:lnTo>
                  <a:lnTo>
                    <a:pt x="257252" y="193788"/>
                  </a:lnTo>
                  <a:lnTo>
                    <a:pt x="262690" y="181513"/>
                  </a:lnTo>
                  <a:close/>
                  <a:moveTo>
                    <a:pt x="187139" y="177568"/>
                  </a:moveTo>
                  <a:lnTo>
                    <a:pt x="185629" y="180259"/>
                  </a:lnTo>
                  <a:lnTo>
                    <a:pt x="186536" y="178308"/>
                  </a:lnTo>
                  <a:close/>
                  <a:moveTo>
                    <a:pt x="191200" y="168281"/>
                  </a:moveTo>
                  <a:lnTo>
                    <a:pt x="189543" y="173990"/>
                  </a:lnTo>
                  <a:lnTo>
                    <a:pt x="187139" y="177568"/>
                  </a:lnTo>
                  <a:lnTo>
                    <a:pt x="189964" y="170941"/>
                  </a:lnTo>
                  <a:close/>
                  <a:moveTo>
                    <a:pt x="423642" y="167812"/>
                  </a:moveTo>
                  <a:lnTo>
                    <a:pt x="424649" y="171058"/>
                  </a:lnTo>
                  <a:cubicBezTo>
                    <a:pt x="427516" y="185066"/>
                    <a:pt x="429021" y="199571"/>
                    <a:pt x="429021" y="214427"/>
                  </a:cubicBezTo>
                  <a:lnTo>
                    <a:pt x="428469" y="219902"/>
                  </a:lnTo>
                  <a:lnTo>
                    <a:pt x="353914" y="352775"/>
                  </a:lnTo>
                  <a:lnTo>
                    <a:pt x="354902" y="347144"/>
                  </a:lnTo>
                  <a:lnTo>
                    <a:pt x="357621" y="291070"/>
                  </a:lnTo>
                  <a:lnTo>
                    <a:pt x="386090" y="238594"/>
                  </a:lnTo>
                  <a:cubicBezTo>
                    <a:pt x="396376" y="219483"/>
                    <a:pt x="405136" y="203075"/>
                    <a:pt x="412566" y="189026"/>
                  </a:cubicBezTo>
                  <a:close/>
                  <a:moveTo>
                    <a:pt x="350063" y="164162"/>
                  </a:moveTo>
                  <a:lnTo>
                    <a:pt x="349814" y="171161"/>
                  </a:lnTo>
                  <a:lnTo>
                    <a:pt x="333943" y="204122"/>
                  </a:lnTo>
                  <a:lnTo>
                    <a:pt x="285221" y="282424"/>
                  </a:lnTo>
                  <a:lnTo>
                    <a:pt x="294866" y="256080"/>
                  </a:lnTo>
                  <a:close/>
                  <a:moveTo>
                    <a:pt x="362494" y="158237"/>
                  </a:moveTo>
                  <a:lnTo>
                    <a:pt x="362210" y="196432"/>
                  </a:lnTo>
                  <a:lnTo>
                    <a:pt x="360174" y="238423"/>
                  </a:lnTo>
                  <a:lnTo>
                    <a:pt x="342460" y="277631"/>
                  </a:lnTo>
                  <a:lnTo>
                    <a:pt x="347613" y="233198"/>
                  </a:lnTo>
                  <a:lnTo>
                    <a:pt x="349389" y="183166"/>
                  </a:lnTo>
                  <a:lnTo>
                    <a:pt x="351647" y="178159"/>
                  </a:lnTo>
                  <a:lnTo>
                    <a:pt x="354201" y="171565"/>
                  </a:lnTo>
                  <a:close/>
                  <a:moveTo>
                    <a:pt x="275344" y="152955"/>
                  </a:moveTo>
                  <a:lnTo>
                    <a:pt x="262690" y="181513"/>
                  </a:lnTo>
                  <a:lnTo>
                    <a:pt x="241945" y="210479"/>
                  </a:lnTo>
                  <a:lnTo>
                    <a:pt x="231416" y="224400"/>
                  </a:lnTo>
                  <a:lnTo>
                    <a:pt x="210161" y="249586"/>
                  </a:lnTo>
                  <a:lnTo>
                    <a:pt x="181680" y="284601"/>
                  </a:lnTo>
                  <a:lnTo>
                    <a:pt x="219185" y="196569"/>
                  </a:lnTo>
                  <a:lnTo>
                    <a:pt x="254689" y="169322"/>
                  </a:lnTo>
                  <a:close/>
                  <a:moveTo>
                    <a:pt x="362596" y="144621"/>
                  </a:moveTo>
                  <a:lnTo>
                    <a:pt x="362557" y="149925"/>
                  </a:lnTo>
                  <a:lnTo>
                    <a:pt x="360386" y="155600"/>
                  </a:lnTo>
                  <a:lnTo>
                    <a:pt x="354201" y="171565"/>
                  </a:lnTo>
                  <a:lnTo>
                    <a:pt x="349535" y="179065"/>
                  </a:lnTo>
                  <a:lnTo>
                    <a:pt x="349814" y="171161"/>
                  </a:lnTo>
                  <a:close/>
                  <a:moveTo>
                    <a:pt x="293384" y="138660"/>
                  </a:moveTo>
                  <a:lnTo>
                    <a:pt x="265069" y="178193"/>
                  </a:lnTo>
                  <a:lnTo>
                    <a:pt x="274856" y="155674"/>
                  </a:lnTo>
                  <a:lnTo>
                    <a:pt x="276849" y="151763"/>
                  </a:lnTo>
                  <a:close/>
                  <a:moveTo>
                    <a:pt x="365807" y="137944"/>
                  </a:moveTo>
                  <a:lnTo>
                    <a:pt x="363943" y="141821"/>
                  </a:lnTo>
                  <a:lnTo>
                    <a:pt x="362596" y="144621"/>
                  </a:lnTo>
                  <a:lnTo>
                    <a:pt x="362606" y="143275"/>
                  </a:lnTo>
                  <a:close/>
                  <a:moveTo>
                    <a:pt x="307266" y="136509"/>
                  </a:moveTo>
                  <a:lnTo>
                    <a:pt x="296357" y="159244"/>
                  </a:lnTo>
                  <a:cubicBezTo>
                    <a:pt x="266354" y="219349"/>
                    <a:pt x="237357" y="274430"/>
                    <a:pt x="211543" y="318417"/>
                  </a:cubicBezTo>
                  <a:lnTo>
                    <a:pt x="178257" y="372909"/>
                  </a:lnTo>
                  <a:lnTo>
                    <a:pt x="180213" y="368448"/>
                  </a:lnTo>
                  <a:lnTo>
                    <a:pt x="192563" y="340387"/>
                  </a:lnTo>
                  <a:lnTo>
                    <a:pt x="194670" y="336964"/>
                  </a:lnTo>
                  <a:cubicBezTo>
                    <a:pt x="210311" y="307862"/>
                    <a:pt x="222917" y="277289"/>
                    <a:pt x="235333" y="246616"/>
                  </a:cubicBezTo>
                  <a:lnTo>
                    <a:pt x="259374" y="191296"/>
                  </a:lnTo>
                  <a:close/>
                  <a:moveTo>
                    <a:pt x="35858" y="127452"/>
                  </a:moveTo>
                  <a:lnTo>
                    <a:pt x="0" y="200807"/>
                  </a:lnTo>
                  <a:lnTo>
                    <a:pt x="800" y="192876"/>
                  </a:lnTo>
                  <a:lnTo>
                    <a:pt x="13251" y="163478"/>
                  </a:lnTo>
                  <a:lnTo>
                    <a:pt x="13439" y="163193"/>
                  </a:lnTo>
                  <a:close/>
                  <a:moveTo>
                    <a:pt x="409488" y="126774"/>
                  </a:moveTo>
                  <a:lnTo>
                    <a:pt x="412110" y="130663"/>
                  </a:lnTo>
                  <a:lnTo>
                    <a:pt x="414130" y="137171"/>
                  </a:lnTo>
                  <a:lnTo>
                    <a:pt x="362659" y="249269"/>
                  </a:lnTo>
                  <a:lnTo>
                    <a:pt x="359262" y="257230"/>
                  </a:lnTo>
                  <a:lnTo>
                    <a:pt x="360174" y="238423"/>
                  </a:lnTo>
                  <a:lnTo>
                    <a:pt x="383665" y="186427"/>
                  </a:lnTo>
                  <a:close/>
                  <a:moveTo>
                    <a:pt x="372307" y="124421"/>
                  </a:moveTo>
                  <a:lnTo>
                    <a:pt x="369466" y="131851"/>
                  </a:lnTo>
                  <a:lnTo>
                    <a:pt x="365807" y="137944"/>
                  </a:lnTo>
                  <a:close/>
                  <a:moveTo>
                    <a:pt x="313252" y="124033"/>
                  </a:moveTo>
                  <a:lnTo>
                    <a:pt x="310502" y="132876"/>
                  </a:lnTo>
                  <a:lnTo>
                    <a:pt x="309291" y="134193"/>
                  </a:lnTo>
                  <a:lnTo>
                    <a:pt x="307266" y="136509"/>
                  </a:lnTo>
                  <a:close/>
                  <a:moveTo>
                    <a:pt x="314118" y="122230"/>
                  </a:moveTo>
                  <a:lnTo>
                    <a:pt x="313252" y="124033"/>
                  </a:lnTo>
                  <a:lnTo>
                    <a:pt x="313714" y="122551"/>
                  </a:lnTo>
                  <a:close/>
                  <a:moveTo>
                    <a:pt x="225567" y="120390"/>
                  </a:moveTo>
                  <a:lnTo>
                    <a:pt x="222422" y="134206"/>
                  </a:lnTo>
                  <a:lnTo>
                    <a:pt x="221889" y="136194"/>
                  </a:lnTo>
                  <a:lnTo>
                    <a:pt x="216993" y="147215"/>
                  </a:lnTo>
                  <a:cubicBezTo>
                    <a:pt x="212311" y="158515"/>
                    <a:pt x="206630" y="173057"/>
                    <a:pt x="199537" y="192472"/>
                  </a:cubicBezTo>
                  <a:lnTo>
                    <a:pt x="195814" y="202923"/>
                  </a:lnTo>
                  <a:lnTo>
                    <a:pt x="188813" y="212990"/>
                  </a:lnTo>
                  <a:lnTo>
                    <a:pt x="184095" y="223431"/>
                  </a:lnTo>
                  <a:lnTo>
                    <a:pt x="172787" y="231707"/>
                  </a:lnTo>
                  <a:lnTo>
                    <a:pt x="189543" y="173990"/>
                  </a:lnTo>
                  <a:close/>
                  <a:moveTo>
                    <a:pt x="256282" y="116341"/>
                  </a:moveTo>
                  <a:lnTo>
                    <a:pt x="221960" y="190054"/>
                  </a:lnTo>
                  <a:lnTo>
                    <a:pt x="219185" y="196569"/>
                  </a:lnTo>
                  <a:lnTo>
                    <a:pt x="206201" y="206533"/>
                  </a:lnTo>
                  <a:lnTo>
                    <a:pt x="207788" y="203454"/>
                  </a:lnTo>
                  <a:lnTo>
                    <a:pt x="227945" y="156723"/>
                  </a:lnTo>
                  <a:lnTo>
                    <a:pt x="246496" y="130049"/>
                  </a:lnTo>
                  <a:close/>
                  <a:moveTo>
                    <a:pt x="327206" y="114723"/>
                  </a:moveTo>
                  <a:lnTo>
                    <a:pt x="326314" y="117742"/>
                  </a:lnTo>
                  <a:cubicBezTo>
                    <a:pt x="312830" y="160685"/>
                    <a:pt x="296005" y="202478"/>
                    <a:pt x="279144" y="244259"/>
                  </a:cubicBezTo>
                  <a:lnTo>
                    <a:pt x="244909" y="335632"/>
                  </a:lnTo>
                  <a:lnTo>
                    <a:pt x="215727" y="406970"/>
                  </a:lnTo>
                  <a:lnTo>
                    <a:pt x="204132" y="428647"/>
                  </a:lnTo>
                  <a:lnTo>
                    <a:pt x="170455" y="425252"/>
                  </a:lnTo>
                  <a:lnTo>
                    <a:pt x="160588" y="422189"/>
                  </a:lnTo>
                  <a:lnTo>
                    <a:pt x="163159" y="417873"/>
                  </a:lnTo>
                  <a:cubicBezTo>
                    <a:pt x="207691" y="341077"/>
                    <a:pt x="288258" y="190001"/>
                    <a:pt x="309440" y="136290"/>
                  </a:cubicBezTo>
                  <a:lnTo>
                    <a:pt x="310502" y="132876"/>
                  </a:lnTo>
                  <a:close/>
                  <a:moveTo>
                    <a:pt x="362859" y="109279"/>
                  </a:moveTo>
                  <a:lnTo>
                    <a:pt x="362606" y="143275"/>
                  </a:lnTo>
                  <a:lnTo>
                    <a:pt x="350063" y="164162"/>
                  </a:lnTo>
                  <a:lnTo>
                    <a:pt x="351088" y="135288"/>
                  </a:lnTo>
                  <a:lnTo>
                    <a:pt x="351124" y="132213"/>
                  </a:lnTo>
                  <a:close/>
                  <a:moveTo>
                    <a:pt x="148646" y="107051"/>
                  </a:moveTo>
                  <a:lnTo>
                    <a:pt x="107664" y="252752"/>
                  </a:lnTo>
                  <a:lnTo>
                    <a:pt x="97837" y="284612"/>
                  </a:lnTo>
                  <a:lnTo>
                    <a:pt x="97034" y="285157"/>
                  </a:lnTo>
                  <a:lnTo>
                    <a:pt x="71923" y="300093"/>
                  </a:lnTo>
                  <a:lnTo>
                    <a:pt x="85059" y="271142"/>
                  </a:lnTo>
                  <a:cubicBezTo>
                    <a:pt x="101556" y="232156"/>
                    <a:pt x="115614" y="196828"/>
                    <a:pt x="127999" y="164160"/>
                  </a:cubicBezTo>
                  <a:close/>
                  <a:moveTo>
                    <a:pt x="336936" y="104150"/>
                  </a:moveTo>
                  <a:lnTo>
                    <a:pt x="327206" y="114723"/>
                  </a:lnTo>
                  <a:lnTo>
                    <a:pt x="328310" y="110984"/>
                  </a:lnTo>
                  <a:close/>
                  <a:moveTo>
                    <a:pt x="101378" y="102455"/>
                  </a:moveTo>
                  <a:lnTo>
                    <a:pt x="101230" y="102727"/>
                  </a:lnTo>
                  <a:cubicBezTo>
                    <a:pt x="62477" y="171486"/>
                    <a:pt x="43089" y="185771"/>
                    <a:pt x="12698" y="255027"/>
                  </a:cubicBezTo>
                  <a:lnTo>
                    <a:pt x="6669" y="269618"/>
                  </a:lnTo>
                  <a:lnTo>
                    <a:pt x="2999" y="257797"/>
                  </a:lnTo>
                  <a:lnTo>
                    <a:pt x="535" y="233348"/>
                  </a:lnTo>
                  <a:lnTo>
                    <a:pt x="11707" y="221357"/>
                  </a:lnTo>
                  <a:cubicBezTo>
                    <a:pt x="38203" y="188770"/>
                    <a:pt x="63235" y="155046"/>
                    <a:pt x="87900" y="121036"/>
                  </a:cubicBezTo>
                  <a:close/>
                  <a:moveTo>
                    <a:pt x="320463" y="100853"/>
                  </a:moveTo>
                  <a:lnTo>
                    <a:pt x="313714" y="122551"/>
                  </a:lnTo>
                  <a:lnTo>
                    <a:pt x="293384" y="138660"/>
                  </a:lnTo>
                  <a:close/>
                  <a:moveTo>
                    <a:pt x="390877" y="99170"/>
                  </a:moveTo>
                  <a:lnTo>
                    <a:pt x="395788" y="106453"/>
                  </a:lnTo>
                  <a:lnTo>
                    <a:pt x="388382" y="116634"/>
                  </a:lnTo>
                  <a:lnTo>
                    <a:pt x="362494" y="158237"/>
                  </a:lnTo>
                  <a:lnTo>
                    <a:pt x="362557" y="149925"/>
                  </a:lnTo>
                  <a:lnTo>
                    <a:pt x="369466" y="131851"/>
                  </a:lnTo>
                  <a:lnTo>
                    <a:pt x="379446" y="115232"/>
                  </a:lnTo>
                  <a:close/>
                  <a:moveTo>
                    <a:pt x="351539" y="96435"/>
                  </a:moveTo>
                  <a:lnTo>
                    <a:pt x="351124" y="132213"/>
                  </a:lnTo>
                  <a:lnTo>
                    <a:pt x="312787" y="207132"/>
                  </a:lnTo>
                  <a:lnTo>
                    <a:pt x="294866" y="256080"/>
                  </a:lnTo>
                  <a:lnTo>
                    <a:pt x="280713" y="279648"/>
                  </a:lnTo>
                  <a:cubicBezTo>
                    <a:pt x="263182" y="312262"/>
                    <a:pt x="247573" y="345855"/>
                    <a:pt x="232019" y="379479"/>
                  </a:cubicBezTo>
                  <a:lnTo>
                    <a:pt x="230930" y="381728"/>
                  </a:lnTo>
                  <a:lnTo>
                    <a:pt x="226601" y="389710"/>
                  </a:lnTo>
                  <a:lnTo>
                    <a:pt x="231765" y="370712"/>
                  </a:lnTo>
                  <a:lnTo>
                    <a:pt x="244909" y="335632"/>
                  </a:lnTo>
                  <a:lnTo>
                    <a:pt x="256252" y="307901"/>
                  </a:lnTo>
                  <a:cubicBezTo>
                    <a:pt x="268006" y="274066"/>
                    <a:pt x="279477" y="240087"/>
                    <a:pt x="295076" y="207969"/>
                  </a:cubicBezTo>
                  <a:cubicBezTo>
                    <a:pt x="318014" y="160744"/>
                    <a:pt x="336203" y="125049"/>
                    <a:pt x="350696" y="97963"/>
                  </a:cubicBezTo>
                  <a:close/>
                  <a:moveTo>
                    <a:pt x="111144" y="91167"/>
                  </a:moveTo>
                  <a:lnTo>
                    <a:pt x="100601" y="135022"/>
                  </a:lnTo>
                  <a:lnTo>
                    <a:pt x="79788" y="205614"/>
                  </a:lnTo>
                  <a:lnTo>
                    <a:pt x="42248" y="309343"/>
                  </a:lnTo>
                  <a:lnTo>
                    <a:pt x="38123" y="309807"/>
                  </a:lnTo>
                  <a:cubicBezTo>
                    <a:pt x="35295" y="309293"/>
                    <a:pt x="32824" y="308647"/>
                    <a:pt x="29199" y="309238"/>
                  </a:cubicBezTo>
                  <a:lnTo>
                    <a:pt x="24387" y="311316"/>
                  </a:lnTo>
                  <a:lnTo>
                    <a:pt x="15539" y="298192"/>
                  </a:lnTo>
                  <a:lnTo>
                    <a:pt x="13477" y="291550"/>
                  </a:lnTo>
                  <a:lnTo>
                    <a:pt x="54531" y="208036"/>
                  </a:lnTo>
                  <a:close/>
                  <a:moveTo>
                    <a:pt x="385221" y="90781"/>
                  </a:moveTo>
                  <a:lnTo>
                    <a:pt x="387119" y="93596"/>
                  </a:lnTo>
                  <a:lnTo>
                    <a:pt x="385386" y="97209"/>
                  </a:lnTo>
                  <a:lnTo>
                    <a:pt x="372307" y="124421"/>
                  </a:lnTo>
                  <a:lnTo>
                    <a:pt x="378350" y="108615"/>
                  </a:lnTo>
                  <a:close/>
                  <a:moveTo>
                    <a:pt x="351635" y="88174"/>
                  </a:moveTo>
                  <a:lnTo>
                    <a:pt x="351595" y="91650"/>
                  </a:lnTo>
                  <a:lnTo>
                    <a:pt x="343188" y="99195"/>
                  </a:lnTo>
                  <a:lnTo>
                    <a:pt x="336936" y="104150"/>
                  </a:lnTo>
                  <a:close/>
                  <a:moveTo>
                    <a:pt x="155681" y="87592"/>
                  </a:moveTo>
                  <a:lnTo>
                    <a:pt x="148646" y="107051"/>
                  </a:lnTo>
                  <a:lnTo>
                    <a:pt x="149874" y="102682"/>
                  </a:lnTo>
                  <a:close/>
                  <a:moveTo>
                    <a:pt x="356735" y="87036"/>
                  </a:moveTo>
                  <a:lnTo>
                    <a:pt x="351539" y="96435"/>
                  </a:lnTo>
                  <a:lnTo>
                    <a:pt x="351595" y="91650"/>
                  </a:lnTo>
                  <a:close/>
                  <a:moveTo>
                    <a:pt x="114321" y="84607"/>
                  </a:moveTo>
                  <a:lnTo>
                    <a:pt x="111144" y="91167"/>
                  </a:lnTo>
                  <a:lnTo>
                    <a:pt x="111927" y="87909"/>
                  </a:lnTo>
                  <a:close/>
                  <a:moveTo>
                    <a:pt x="46762" y="84353"/>
                  </a:moveTo>
                  <a:lnTo>
                    <a:pt x="13251" y="163478"/>
                  </a:lnTo>
                  <a:lnTo>
                    <a:pt x="3191" y="178641"/>
                  </a:lnTo>
                  <a:lnTo>
                    <a:pt x="15209" y="140628"/>
                  </a:lnTo>
                  <a:lnTo>
                    <a:pt x="21972" y="121121"/>
                  </a:lnTo>
                  <a:close/>
                  <a:moveTo>
                    <a:pt x="216662" y="83876"/>
                  </a:moveTo>
                  <a:lnTo>
                    <a:pt x="207525" y="112053"/>
                  </a:lnTo>
                  <a:lnTo>
                    <a:pt x="191423" y="167519"/>
                  </a:lnTo>
                  <a:lnTo>
                    <a:pt x="189964" y="170941"/>
                  </a:lnTo>
                  <a:lnTo>
                    <a:pt x="186536" y="178308"/>
                  </a:lnTo>
                  <a:lnTo>
                    <a:pt x="170423" y="198097"/>
                  </a:lnTo>
                  <a:lnTo>
                    <a:pt x="177115" y="175389"/>
                  </a:lnTo>
                  <a:lnTo>
                    <a:pt x="183354" y="150306"/>
                  </a:lnTo>
                  <a:lnTo>
                    <a:pt x="198333" y="119199"/>
                  </a:lnTo>
                  <a:close/>
                  <a:moveTo>
                    <a:pt x="114091" y="78905"/>
                  </a:moveTo>
                  <a:lnTo>
                    <a:pt x="111927" y="87909"/>
                  </a:lnTo>
                  <a:lnTo>
                    <a:pt x="101378" y="102455"/>
                  </a:lnTo>
                  <a:close/>
                  <a:moveTo>
                    <a:pt x="363109" y="75705"/>
                  </a:moveTo>
                  <a:lnTo>
                    <a:pt x="363067" y="81353"/>
                  </a:lnTo>
                  <a:lnTo>
                    <a:pt x="356735" y="87036"/>
                  </a:lnTo>
                  <a:lnTo>
                    <a:pt x="362834" y="76004"/>
                  </a:lnTo>
                  <a:close/>
                  <a:moveTo>
                    <a:pt x="338911" y="75096"/>
                  </a:moveTo>
                  <a:lnTo>
                    <a:pt x="328310" y="110984"/>
                  </a:lnTo>
                  <a:lnTo>
                    <a:pt x="314118" y="122230"/>
                  </a:lnTo>
                  <a:lnTo>
                    <a:pt x="332320" y="84298"/>
                  </a:lnTo>
                  <a:close/>
                  <a:moveTo>
                    <a:pt x="256716" y="74042"/>
                  </a:moveTo>
                  <a:lnTo>
                    <a:pt x="253798" y="85669"/>
                  </a:lnTo>
                  <a:cubicBezTo>
                    <a:pt x="244290" y="113814"/>
                    <a:pt x="235831" y="136859"/>
                    <a:pt x="228227" y="156069"/>
                  </a:cubicBezTo>
                  <a:lnTo>
                    <a:pt x="227945" y="156723"/>
                  </a:lnTo>
                  <a:lnTo>
                    <a:pt x="209160" y="183733"/>
                  </a:lnTo>
                  <a:lnTo>
                    <a:pt x="221889" y="136194"/>
                  </a:lnTo>
                  <a:lnTo>
                    <a:pt x="228456" y="121416"/>
                  </a:lnTo>
                  <a:cubicBezTo>
                    <a:pt x="231553" y="114974"/>
                    <a:pt x="234065" y="110146"/>
                    <a:pt x="236402" y="105304"/>
                  </a:cubicBezTo>
                  <a:lnTo>
                    <a:pt x="237610" y="102469"/>
                  </a:lnTo>
                  <a:close/>
                  <a:moveTo>
                    <a:pt x="372909" y="72520"/>
                  </a:moveTo>
                  <a:lnTo>
                    <a:pt x="377889" y="79907"/>
                  </a:lnTo>
                  <a:lnTo>
                    <a:pt x="362859" y="109279"/>
                  </a:lnTo>
                  <a:lnTo>
                    <a:pt x="363067" y="81353"/>
                  </a:lnTo>
                  <a:close/>
                  <a:moveTo>
                    <a:pt x="368431" y="65878"/>
                  </a:moveTo>
                  <a:lnTo>
                    <a:pt x="370004" y="68211"/>
                  </a:lnTo>
                  <a:lnTo>
                    <a:pt x="363109" y="75705"/>
                  </a:lnTo>
                  <a:lnTo>
                    <a:pt x="363110" y="75504"/>
                  </a:lnTo>
                  <a:close/>
                  <a:moveTo>
                    <a:pt x="239919" y="57325"/>
                  </a:moveTo>
                  <a:lnTo>
                    <a:pt x="236603" y="71895"/>
                  </a:lnTo>
                  <a:lnTo>
                    <a:pt x="215634" y="115760"/>
                  </a:lnTo>
                  <a:lnTo>
                    <a:pt x="191200" y="168281"/>
                  </a:lnTo>
                  <a:lnTo>
                    <a:pt x="191423" y="167519"/>
                  </a:lnTo>
                  <a:lnTo>
                    <a:pt x="218264" y="104543"/>
                  </a:lnTo>
                  <a:close/>
                  <a:moveTo>
                    <a:pt x="353929" y="54127"/>
                  </a:moveTo>
                  <a:lnTo>
                    <a:pt x="363223" y="60393"/>
                  </a:lnTo>
                  <a:lnTo>
                    <a:pt x="363110" y="75504"/>
                  </a:lnTo>
                  <a:lnTo>
                    <a:pt x="362834" y="76004"/>
                  </a:lnTo>
                  <a:lnTo>
                    <a:pt x="351635" y="88174"/>
                  </a:lnTo>
                  <a:lnTo>
                    <a:pt x="351999" y="56822"/>
                  </a:lnTo>
                  <a:close/>
                  <a:moveTo>
                    <a:pt x="348541" y="50495"/>
                  </a:moveTo>
                  <a:lnTo>
                    <a:pt x="352045" y="52857"/>
                  </a:lnTo>
                  <a:lnTo>
                    <a:pt x="351999" y="56822"/>
                  </a:lnTo>
                  <a:lnTo>
                    <a:pt x="338911" y="75096"/>
                  </a:lnTo>
                  <a:lnTo>
                    <a:pt x="342394" y="63304"/>
                  </a:lnTo>
                  <a:close/>
                  <a:moveTo>
                    <a:pt x="338279" y="43575"/>
                  </a:moveTo>
                  <a:lnTo>
                    <a:pt x="346570" y="49166"/>
                  </a:lnTo>
                  <a:lnTo>
                    <a:pt x="342394" y="63304"/>
                  </a:lnTo>
                  <a:lnTo>
                    <a:pt x="332320" y="84298"/>
                  </a:lnTo>
                  <a:lnTo>
                    <a:pt x="320463" y="100853"/>
                  </a:lnTo>
                  <a:close/>
                  <a:moveTo>
                    <a:pt x="89621" y="43406"/>
                  </a:moveTo>
                  <a:lnTo>
                    <a:pt x="75860" y="63680"/>
                  </a:lnTo>
                  <a:lnTo>
                    <a:pt x="35858" y="127452"/>
                  </a:lnTo>
                  <a:lnTo>
                    <a:pt x="49259" y="100039"/>
                  </a:lnTo>
                  <a:lnTo>
                    <a:pt x="66780" y="58806"/>
                  </a:lnTo>
                  <a:close/>
                  <a:moveTo>
                    <a:pt x="327387" y="36232"/>
                  </a:moveTo>
                  <a:lnTo>
                    <a:pt x="334167" y="40804"/>
                  </a:lnTo>
                  <a:lnTo>
                    <a:pt x="330810" y="47040"/>
                  </a:lnTo>
                  <a:cubicBezTo>
                    <a:pt x="323313" y="61193"/>
                    <a:pt x="314988" y="77124"/>
                    <a:pt x="305706" y="95130"/>
                  </a:cubicBezTo>
                  <a:lnTo>
                    <a:pt x="276849" y="151763"/>
                  </a:lnTo>
                  <a:lnTo>
                    <a:pt x="275344" y="152955"/>
                  </a:lnTo>
                  <a:lnTo>
                    <a:pt x="293743" y="111427"/>
                  </a:lnTo>
                  <a:close/>
                  <a:moveTo>
                    <a:pt x="301906" y="19052"/>
                  </a:moveTo>
                  <a:lnTo>
                    <a:pt x="315774" y="28402"/>
                  </a:lnTo>
                  <a:lnTo>
                    <a:pt x="305256" y="47737"/>
                  </a:lnTo>
                  <a:lnTo>
                    <a:pt x="256282" y="116341"/>
                  </a:lnTo>
                  <a:lnTo>
                    <a:pt x="299300" y="23948"/>
                  </a:lnTo>
                  <a:close/>
                  <a:moveTo>
                    <a:pt x="263525" y="18752"/>
                  </a:moveTo>
                  <a:lnTo>
                    <a:pt x="251643" y="63058"/>
                  </a:lnTo>
                  <a:cubicBezTo>
                    <a:pt x="248351" y="74471"/>
                    <a:pt x="245709" y="82610"/>
                    <a:pt x="243306" y="89109"/>
                  </a:cubicBezTo>
                  <a:lnTo>
                    <a:pt x="237610" y="102469"/>
                  </a:lnTo>
                  <a:lnTo>
                    <a:pt x="225567" y="120390"/>
                  </a:lnTo>
                  <a:lnTo>
                    <a:pt x="236603" y="71895"/>
                  </a:lnTo>
                  <a:lnTo>
                    <a:pt x="257638" y="27892"/>
                  </a:lnTo>
                  <a:lnTo>
                    <a:pt x="260367" y="22308"/>
                  </a:lnTo>
                  <a:close/>
                  <a:moveTo>
                    <a:pt x="165181" y="14167"/>
                  </a:moveTo>
                  <a:lnTo>
                    <a:pt x="146697" y="72978"/>
                  </a:lnTo>
                  <a:lnTo>
                    <a:pt x="146638" y="73140"/>
                  </a:lnTo>
                  <a:lnTo>
                    <a:pt x="130660" y="109236"/>
                  </a:lnTo>
                  <a:lnTo>
                    <a:pt x="48846" y="308600"/>
                  </a:lnTo>
                  <a:lnTo>
                    <a:pt x="43192" y="309237"/>
                  </a:lnTo>
                  <a:lnTo>
                    <a:pt x="60479" y="271104"/>
                  </a:lnTo>
                  <a:lnTo>
                    <a:pt x="79788" y="205614"/>
                  </a:lnTo>
                  <a:lnTo>
                    <a:pt x="81712" y="200300"/>
                  </a:lnTo>
                  <a:cubicBezTo>
                    <a:pt x="102408" y="145952"/>
                    <a:pt x="121816" y="96565"/>
                    <a:pt x="141046" y="49820"/>
                  </a:cubicBezTo>
                  <a:lnTo>
                    <a:pt x="143257" y="44711"/>
                  </a:lnTo>
                  <a:lnTo>
                    <a:pt x="161898" y="19009"/>
                  </a:lnTo>
                  <a:close/>
                  <a:moveTo>
                    <a:pt x="147924" y="10596"/>
                  </a:moveTo>
                  <a:lnTo>
                    <a:pt x="139897" y="27898"/>
                  </a:lnTo>
                  <a:cubicBezTo>
                    <a:pt x="132427" y="43444"/>
                    <a:pt x="125528" y="57240"/>
                    <a:pt x="119113" y="69605"/>
                  </a:cubicBezTo>
                  <a:lnTo>
                    <a:pt x="114091" y="78905"/>
                  </a:lnTo>
                  <a:lnTo>
                    <a:pt x="129009" y="16850"/>
                  </a:lnTo>
                  <a:lnTo>
                    <a:pt x="130060" y="16142"/>
                  </a:lnTo>
                  <a:close/>
                  <a:moveTo>
                    <a:pt x="273149" y="8555"/>
                  </a:moveTo>
                  <a:lnTo>
                    <a:pt x="295967" y="15638"/>
                  </a:lnTo>
                  <a:lnTo>
                    <a:pt x="256716" y="74042"/>
                  </a:lnTo>
                  <a:close/>
                  <a:moveTo>
                    <a:pt x="159585" y="6976"/>
                  </a:moveTo>
                  <a:lnTo>
                    <a:pt x="143257" y="44711"/>
                  </a:lnTo>
                  <a:lnTo>
                    <a:pt x="114321" y="84607"/>
                  </a:lnTo>
                  <a:lnTo>
                    <a:pt x="141449" y="28605"/>
                  </a:lnTo>
                  <a:lnTo>
                    <a:pt x="150607" y="9763"/>
                  </a:lnTo>
                  <a:close/>
                  <a:moveTo>
                    <a:pt x="267887" y="6922"/>
                  </a:moveTo>
                  <a:lnTo>
                    <a:pt x="272700" y="8416"/>
                  </a:lnTo>
                  <a:lnTo>
                    <a:pt x="263525" y="18752"/>
                  </a:lnTo>
                  <a:lnTo>
                    <a:pt x="263892" y="17383"/>
                  </a:lnTo>
                  <a:lnTo>
                    <a:pt x="265075" y="12675"/>
                  </a:lnTo>
                  <a:close/>
                  <a:moveTo>
                    <a:pt x="261812" y="5036"/>
                  </a:moveTo>
                  <a:lnTo>
                    <a:pt x="266621" y="6529"/>
                  </a:lnTo>
                  <a:lnTo>
                    <a:pt x="265075" y="12675"/>
                  </a:lnTo>
                  <a:lnTo>
                    <a:pt x="260367" y="22308"/>
                  </a:lnTo>
                  <a:lnTo>
                    <a:pt x="251287" y="32537"/>
                  </a:lnTo>
                  <a:lnTo>
                    <a:pt x="239919" y="57325"/>
                  </a:lnTo>
                  <a:lnTo>
                    <a:pt x="245895" y="31069"/>
                  </a:lnTo>
                  <a:lnTo>
                    <a:pt x="251671" y="21199"/>
                  </a:lnTo>
                  <a:close/>
                  <a:moveTo>
                    <a:pt x="172483" y="3398"/>
                  </a:moveTo>
                  <a:lnTo>
                    <a:pt x="165181" y="14167"/>
                  </a:lnTo>
                  <a:lnTo>
                    <a:pt x="168290" y="4274"/>
                  </a:lnTo>
                  <a:lnTo>
                    <a:pt x="170455" y="3602"/>
                  </a:lnTo>
                  <a:close/>
                  <a:moveTo>
                    <a:pt x="179762" y="2664"/>
                  </a:moveTo>
                  <a:lnTo>
                    <a:pt x="169023" y="34605"/>
                  </a:lnTo>
                  <a:lnTo>
                    <a:pt x="149874" y="102682"/>
                  </a:lnTo>
                  <a:lnTo>
                    <a:pt x="85059" y="271142"/>
                  </a:lnTo>
                  <a:lnTo>
                    <a:pt x="68889" y="301541"/>
                  </a:lnTo>
                  <a:lnTo>
                    <a:pt x="62468" y="304472"/>
                  </a:lnTo>
                  <a:lnTo>
                    <a:pt x="72589" y="277328"/>
                  </a:lnTo>
                  <a:cubicBezTo>
                    <a:pt x="83628" y="247433"/>
                    <a:pt x="97753" y="208665"/>
                    <a:pt x="116032" y="158082"/>
                  </a:cubicBezTo>
                  <a:lnTo>
                    <a:pt x="146638" y="73140"/>
                  </a:lnTo>
                  <a:lnTo>
                    <a:pt x="177747" y="2867"/>
                  </a:lnTo>
                  <a:close/>
                  <a:moveTo>
                    <a:pt x="243783" y="2250"/>
                  </a:moveTo>
                  <a:lnTo>
                    <a:pt x="252259" y="3105"/>
                  </a:lnTo>
                  <a:lnTo>
                    <a:pt x="245895" y="31069"/>
                  </a:lnTo>
                  <a:lnTo>
                    <a:pt x="229730" y="58692"/>
                  </a:lnTo>
                  <a:lnTo>
                    <a:pt x="216662" y="83876"/>
                  </a:lnTo>
                  <a:lnTo>
                    <a:pt x="236430" y="22913"/>
                  </a:lnTo>
                  <a:close/>
                  <a:moveTo>
                    <a:pt x="188705" y="1763"/>
                  </a:moveTo>
                  <a:lnTo>
                    <a:pt x="155681" y="87592"/>
                  </a:lnTo>
                  <a:lnTo>
                    <a:pt x="160902" y="73149"/>
                  </a:lnTo>
                  <a:lnTo>
                    <a:pt x="184976" y="2138"/>
                  </a:lnTo>
                  <a:close/>
                  <a:moveTo>
                    <a:pt x="221456" y="0"/>
                  </a:moveTo>
                  <a:lnTo>
                    <a:pt x="223674" y="223"/>
                  </a:lnTo>
                  <a:lnTo>
                    <a:pt x="213767" y="32652"/>
                  </a:lnTo>
                  <a:cubicBezTo>
                    <a:pt x="205205" y="63095"/>
                    <a:pt x="198565" y="89086"/>
                    <a:pt x="192805" y="112313"/>
                  </a:cubicBezTo>
                  <a:lnTo>
                    <a:pt x="183354" y="150306"/>
                  </a:lnTo>
                  <a:lnTo>
                    <a:pt x="177811" y="161816"/>
                  </a:lnTo>
                  <a:cubicBezTo>
                    <a:pt x="170349" y="177643"/>
                    <a:pt x="162238" y="195176"/>
                    <a:pt x="153391" y="214663"/>
                  </a:cubicBezTo>
                  <a:lnTo>
                    <a:pt x="149696" y="223552"/>
                  </a:lnTo>
                  <a:lnTo>
                    <a:pt x="135877" y="240524"/>
                  </a:lnTo>
                  <a:lnTo>
                    <a:pt x="146465" y="209998"/>
                  </a:lnTo>
                  <a:cubicBezTo>
                    <a:pt x="168983" y="146645"/>
                    <a:pt x="191296" y="87567"/>
                    <a:pt x="217971" y="10357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8649656" y="4731345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魏秀坤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029019" y="4731345"/>
              <a:ext cx="8483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何  鑫</a:t>
              </a:r>
            </a:p>
          </p:txBody>
        </p:sp>
        <p:sp>
          <p:nvSpPr>
            <p:cNvPr id="39" name="任意多边形 27"/>
            <p:cNvSpPr/>
            <p:nvPr/>
          </p:nvSpPr>
          <p:spPr>
            <a:xfrm flipH="1" flipV="1">
              <a:off x="8390104" y="4884432"/>
              <a:ext cx="93848" cy="93936"/>
            </a:xfrm>
            <a:custGeom>
              <a:avLst/>
              <a:gdLst>
                <a:gd name="connsiteX0" fmla="*/ 293911 w 429021"/>
                <a:gd name="connsiteY0" fmla="*/ 402805 h 429424"/>
                <a:gd name="connsiteX1" fmla="*/ 288520 w 429021"/>
                <a:gd name="connsiteY1" fmla="*/ 415528 h 429424"/>
                <a:gd name="connsiteX2" fmla="*/ 286011 w 429021"/>
                <a:gd name="connsiteY2" fmla="*/ 416307 h 429424"/>
                <a:gd name="connsiteX3" fmla="*/ 226601 w 429021"/>
                <a:gd name="connsiteY3" fmla="*/ 389710 h 429424"/>
                <a:gd name="connsiteX4" fmla="*/ 226000 w 429021"/>
                <a:gd name="connsiteY4" fmla="*/ 391923 h 429424"/>
                <a:gd name="connsiteX5" fmla="*/ 208049 w 429021"/>
                <a:gd name="connsiteY5" fmla="*/ 429042 h 429424"/>
                <a:gd name="connsiteX6" fmla="*/ 205413 w 429021"/>
                <a:gd name="connsiteY6" fmla="*/ 428776 h 429424"/>
                <a:gd name="connsiteX7" fmla="*/ 249598 w 429021"/>
                <a:gd name="connsiteY7" fmla="*/ 389199 h 429424"/>
                <a:gd name="connsiteX8" fmla="*/ 239020 w 429021"/>
                <a:gd name="connsiteY8" fmla="*/ 427084 h 429424"/>
                <a:gd name="connsiteX9" fmla="*/ 232553 w 429021"/>
                <a:gd name="connsiteY9" fmla="*/ 427736 h 429424"/>
                <a:gd name="connsiteX10" fmla="*/ 113556 w 429021"/>
                <a:gd name="connsiteY10" fmla="*/ 382893 h 429424"/>
                <a:gd name="connsiteX11" fmla="*/ 108626 w 429021"/>
                <a:gd name="connsiteY11" fmla="*/ 394279 h 429424"/>
                <a:gd name="connsiteX12" fmla="*/ 106895 w 429021"/>
                <a:gd name="connsiteY12" fmla="*/ 397095 h 429424"/>
                <a:gd name="connsiteX13" fmla="*/ 104425 w 429021"/>
                <a:gd name="connsiteY13" fmla="*/ 395429 h 429424"/>
                <a:gd name="connsiteX14" fmla="*/ 89747 w 429021"/>
                <a:gd name="connsiteY14" fmla="*/ 382304 h 429424"/>
                <a:gd name="connsiteX15" fmla="*/ 88936 w 429021"/>
                <a:gd name="connsiteY15" fmla="*/ 384986 h 429424"/>
                <a:gd name="connsiteX16" fmla="*/ 88394 w 429021"/>
                <a:gd name="connsiteY16" fmla="*/ 384621 h 429424"/>
                <a:gd name="connsiteX17" fmla="*/ 178257 w 429021"/>
                <a:gd name="connsiteY17" fmla="*/ 372909 h 429424"/>
                <a:gd name="connsiteX18" fmla="*/ 159733 w 429021"/>
                <a:gd name="connsiteY18" fmla="*/ 415156 h 429424"/>
                <a:gd name="connsiteX19" fmla="*/ 157126 w 429021"/>
                <a:gd name="connsiteY19" fmla="*/ 421115 h 429424"/>
                <a:gd name="connsiteX20" fmla="*/ 150135 w 429021"/>
                <a:gd name="connsiteY20" fmla="*/ 418945 h 429424"/>
                <a:gd name="connsiteX21" fmla="*/ 148054 w 429021"/>
                <a:gd name="connsiteY21" fmla="*/ 363527 h 429424"/>
                <a:gd name="connsiteX22" fmla="*/ 132713 w 429021"/>
                <a:gd name="connsiteY22" fmla="*/ 413537 h 429424"/>
                <a:gd name="connsiteX23" fmla="*/ 131238 w 429021"/>
                <a:gd name="connsiteY23" fmla="*/ 413079 h 429424"/>
                <a:gd name="connsiteX24" fmla="*/ 132599 w 429021"/>
                <a:gd name="connsiteY24" fmla="*/ 406418 h 429424"/>
                <a:gd name="connsiteX25" fmla="*/ 137717 w 429021"/>
                <a:gd name="connsiteY25" fmla="*/ 390700 h 429424"/>
                <a:gd name="connsiteX26" fmla="*/ 143211 w 429021"/>
                <a:gd name="connsiteY26" fmla="*/ 374895 h 429424"/>
                <a:gd name="connsiteX27" fmla="*/ 353914 w 429021"/>
                <a:gd name="connsiteY27" fmla="*/ 352775 h 429424"/>
                <a:gd name="connsiteX28" fmla="*/ 349546 w 429021"/>
                <a:gd name="connsiteY28" fmla="*/ 377682 h 429424"/>
                <a:gd name="connsiteX29" fmla="*/ 334093 w 429021"/>
                <a:gd name="connsiteY29" fmla="*/ 388101 h 429424"/>
                <a:gd name="connsiteX30" fmla="*/ 148886 w 429021"/>
                <a:gd name="connsiteY30" fmla="*/ 334389 h 429424"/>
                <a:gd name="connsiteX31" fmla="*/ 142002 w 429021"/>
                <a:gd name="connsiteY31" fmla="*/ 360411 h 429424"/>
                <a:gd name="connsiteX32" fmla="*/ 132599 w 429021"/>
                <a:gd name="connsiteY32" fmla="*/ 406418 h 429424"/>
                <a:gd name="connsiteX33" fmla="*/ 130504 w 429021"/>
                <a:gd name="connsiteY33" fmla="*/ 412851 h 429424"/>
                <a:gd name="connsiteX34" fmla="*/ 130060 w 429021"/>
                <a:gd name="connsiteY34" fmla="*/ 412713 h 429424"/>
                <a:gd name="connsiteX35" fmla="*/ 125074 w 429021"/>
                <a:gd name="connsiteY35" fmla="*/ 409351 h 429424"/>
                <a:gd name="connsiteX36" fmla="*/ 141474 w 429021"/>
                <a:gd name="connsiteY36" fmla="*/ 344566 h 429424"/>
                <a:gd name="connsiteX37" fmla="*/ 144464 w 429021"/>
                <a:gd name="connsiteY37" fmla="*/ 332754 h 429424"/>
                <a:gd name="connsiteX38" fmla="*/ 141474 w 429021"/>
                <a:gd name="connsiteY38" fmla="*/ 344566 h 429424"/>
                <a:gd name="connsiteX39" fmla="*/ 113556 w 429021"/>
                <a:gd name="connsiteY39" fmla="*/ 382893 h 429424"/>
                <a:gd name="connsiteX40" fmla="*/ 122955 w 429021"/>
                <a:gd name="connsiteY40" fmla="*/ 361185 h 429424"/>
                <a:gd name="connsiteX41" fmla="*/ 336355 w 429021"/>
                <a:gd name="connsiteY41" fmla="*/ 330270 h 429424"/>
                <a:gd name="connsiteX42" fmla="*/ 322497 w 429021"/>
                <a:gd name="connsiteY42" fmla="*/ 395920 h 429424"/>
                <a:gd name="connsiteX43" fmla="*/ 297589 w 429021"/>
                <a:gd name="connsiteY43" fmla="*/ 412713 h 429424"/>
                <a:gd name="connsiteX44" fmla="*/ 292209 w 429021"/>
                <a:gd name="connsiteY44" fmla="*/ 414383 h 429424"/>
                <a:gd name="connsiteX45" fmla="*/ 305867 w 429021"/>
                <a:gd name="connsiteY45" fmla="*/ 382373 h 429424"/>
                <a:gd name="connsiteX46" fmla="*/ 38700 w 429021"/>
                <a:gd name="connsiteY46" fmla="*/ 319145 h 429424"/>
                <a:gd name="connsiteX47" fmla="*/ 35545 w 429021"/>
                <a:gd name="connsiteY47" fmla="*/ 327865 h 429424"/>
                <a:gd name="connsiteX48" fmla="*/ 35068 w 429021"/>
                <a:gd name="connsiteY48" fmla="*/ 327157 h 429424"/>
                <a:gd name="connsiteX49" fmla="*/ 112086 w 429021"/>
                <a:gd name="connsiteY49" fmla="*/ 311309 h 429424"/>
                <a:gd name="connsiteX50" fmla="*/ 107998 w 429021"/>
                <a:gd name="connsiteY50" fmla="*/ 323866 h 429424"/>
                <a:gd name="connsiteX51" fmla="*/ 98539 w 429021"/>
                <a:gd name="connsiteY51" fmla="*/ 346624 h 429424"/>
                <a:gd name="connsiteX52" fmla="*/ 84925 w 429021"/>
                <a:gd name="connsiteY52" fmla="*/ 382282 h 429424"/>
                <a:gd name="connsiteX53" fmla="*/ 75778 w 429021"/>
                <a:gd name="connsiteY53" fmla="*/ 376115 h 429424"/>
                <a:gd name="connsiteX54" fmla="*/ 105280 w 429021"/>
                <a:gd name="connsiteY54" fmla="*/ 323437 h 429424"/>
                <a:gd name="connsiteX55" fmla="*/ 43192 w 429021"/>
                <a:gd name="connsiteY55" fmla="*/ 309237 h 429424"/>
                <a:gd name="connsiteX56" fmla="*/ 38700 w 429021"/>
                <a:gd name="connsiteY56" fmla="*/ 319145 h 429424"/>
                <a:gd name="connsiteX57" fmla="*/ 42248 w 429021"/>
                <a:gd name="connsiteY57" fmla="*/ 309343 h 429424"/>
                <a:gd name="connsiteX58" fmla="*/ 163002 w 429021"/>
                <a:gd name="connsiteY58" fmla="*/ 308249 h 429424"/>
                <a:gd name="connsiteX59" fmla="*/ 160317 w 429021"/>
                <a:gd name="connsiteY59" fmla="*/ 318695 h 429424"/>
                <a:gd name="connsiteX60" fmla="*/ 148886 w 429021"/>
                <a:gd name="connsiteY60" fmla="*/ 334389 h 429424"/>
                <a:gd name="connsiteX61" fmla="*/ 151930 w 429021"/>
                <a:gd name="connsiteY61" fmla="*/ 322884 h 429424"/>
                <a:gd name="connsiteX62" fmla="*/ 62468 w 429021"/>
                <a:gd name="connsiteY62" fmla="*/ 304472 h 429424"/>
                <a:gd name="connsiteX63" fmla="*/ 58213 w 429021"/>
                <a:gd name="connsiteY63" fmla="*/ 315884 h 429424"/>
                <a:gd name="connsiteX64" fmla="*/ 50297 w 429021"/>
                <a:gd name="connsiteY64" fmla="*/ 336493 h 429424"/>
                <a:gd name="connsiteX65" fmla="*/ 46357 w 429021"/>
                <a:gd name="connsiteY65" fmla="*/ 343901 h 429424"/>
                <a:gd name="connsiteX66" fmla="*/ 38899 w 429021"/>
                <a:gd name="connsiteY66" fmla="*/ 332840 h 429424"/>
                <a:gd name="connsiteX67" fmla="*/ 48846 w 429021"/>
                <a:gd name="connsiteY67" fmla="*/ 308600 h 429424"/>
                <a:gd name="connsiteX68" fmla="*/ 54924 w 429021"/>
                <a:gd name="connsiteY68" fmla="*/ 307916 h 429424"/>
                <a:gd name="connsiteX69" fmla="*/ 71923 w 429021"/>
                <a:gd name="connsiteY69" fmla="*/ 300093 h 429424"/>
                <a:gd name="connsiteX70" fmla="*/ 56565 w 429021"/>
                <a:gd name="connsiteY70" fmla="*/ 333940 h 429424"/>
                <a:gd name="connsiteX71" fmla="*/ 47546 w 429021"/>
                <a:gd name="connsiteY71" fmla="*/ 345665 h 429424"/>
                <a:gd name="connsiteX72" fmla="*/ 47033 w 429021"/>
                <a:gd name="connsiteY72" fmla="*/ 344904 h 429424"/>
                <a:gd name="connsiteX73" fmla="*/ 47668 w 429021"/>
                <a:gd name="connsiteY73" fmla="*/ 343336 h 429424"/>
                <a:gd name="connsiteX74" fmla="*/ 50297 w 429021"/>
                <a:gd name="connsiteY74" fmla="*/ 336493 h 429424"/>
                <a:gd name="connsiteX75" fmla="*/ 68889 w 429021"/>
                <a:gd name="connsiteY75" fmla="*/ 301541 h 429424"/>
                <a:gd name="connsiteX76" fmla="*/ 71471 w 429021"/>
                <a:gd name="connsiteY76" fmla="*/ 300361 h 429424"/>
                <a:gd name="connsiteX77" fmla="*/ 176251 w 429021"/>
                <a:gd name="connsiteY77" fmla="*/ 297344 h 429424"/>
                <a:gd name="connsiteX78" fmla="*/ 148054 w 429021"/>
                <a:gd name="connsiteY78" fmla="*/ 363527 h 429424"/>
                <a:gd name="connsiteX79" fmla="*/ 152629 w 429021"/>
                <a:gd name="connsiteY79" fmla="*/ 348616 h 429424"/>
                <a:gd name="connsiteX80" fmla="*/ 160317 w 429021"/>
                <a:gd name="connsiteY80" fmla="*/ 318695 h 429424"/>
                <a:gd name="connsiteX81" fmla="*/ 165913 w 429021"/>
                <a:gd name="connsiteY81" fmla="*/ 311014 h 429424"/>
                <a:gd name="connsiteX82" fmla="*/ 97450 w 429021"/>
                <a:gd name="connsiteY82" fmla="*/ 285867 h 429424"/>
                <a:gd name="connsiteX83" fmla="*/ 70676 w 429021"/>
                <a:gd name="connsiteY83" fmla="*/ 372676 h 429424"/>
                <a:gd name="connsiteX84" fmla="*/ 61657 w 429021"/>
                <a:gd name="connsiteY84" fmla="*/ 366595 h 429424"/>
                <a:gd name="connsiteX85" fmla="*/ 49757 w 429021"/>
                <a:gd name="connsiteY85" fmla="*/ 348945 h 429424"/>
                <a:gd name="connsiteX86" fmla="*/ 56565 w 429021"/>
                <a:gd name="connsiteY86" fmla="*/ 333940 h 429424"/>
                <a:gd name="connsiteX87" fmla="*/ 60805 w 429021"/>
                <a:gd name="connsiteY87" fmla="*/ 328427 h 429424"/>
                <a:gd name="connsiteX88" fmla="*/ 181556 w 429021"/>
                <a:gd name="connsiteY88" fmla="*/ 284892 h 429424"/>
                <a:gd name="connsiteX89" fmla="*/ 178558 w 429021"/>
                <a:gd name="connsiteY89" fmla="*/ 294292 h 429424"/>
                <a:gd name="connsiteX90" fmla="*/ 176251 w 429021"/>
                <a:gd name="connsiteY90" fmla="*/ 297344 h 429424"/>
                <a:gd name="connsiteX91" fmla="*/ 181680 w 429021"/>
                <a:gd name="connsiteY91" fmla="*/ 284601 h 429424"/>
                <a:gd name="connsiteX92" fmla="*/ 181556 w 429021"/>
                <a:gd name="connsiteY92" fmla="*/ 284892 h 429424"/>
                <a:gd name="connsiteX93" fmla="*/ 181629 w 429021"/>
                <a:gd name="connsiteY93" fmla="*/ 284664 h 429424"/>
                <a:gd name="connsiteX94" fmla="*/ 99507 w 429021"/>
                <a:gd name="connsiteY94" fmla="*/ 283480 h 429424"/>
                <a:gd name="connsiteX95" fmla="*/ 97450 w 429021"/>
                <a:gd name="connsiteY95" fmla="*/ 285867 h 429424"/>
                <a:gd name="connsiteX96" fmla="*/ 97837 w 429021"/>
                <a:gd name="connsiteY96" fmla="*/ 284612 h 429424"/>
                <a:gd name="connsiteX97" fmla="*/ 285221 w 429021"/>
                <a:gd name="connsiteY97" fmla="*/ 282424 h 429424"/>
                <a:gd name="connsiteX98" fmla="*/ 260750 w 429021"/>
                <a:gd name="connsiteY98" fmla="*/ 349261 h 429424"/>
                <a:gd name="connsiteX99" fmla="*/ 249975 w 429021"/>
                <a:gd name="connsiteY99" fmla="*/ 387848 h 429424"/>
                <a:gd name="connsiteX100" fmla="*/ 232436 w 429021"/>
                <a:gd name="connsiteY100" fmla="*/ 427748 h 429424"/>
                <a:gd name="connsiteX101" fmla="*/ 215809 w 429021"/>
                <a:gd name="connsiteY101" fmla="*/ 429424 h 429424"/>
                <a:gd name="connsiteX102" fmla="*/ 226000 w 429021"/>
                <a:gd name="connsiteY102" fmla="*/ 391923 h 429424"/>
                <a:gd name="connsiteX103" fmla="*/ 230930 w 429021"/>
                <a:gd name="connsiteY103" fmla="*/ 381728 h 429424"/>
                <a:gd name="connsiteX104" fmla="*/ 281877 w 429021"/>
                <a:gd name="connsiteY104" fmla="*/ 287797 h 429424"/>
                <a:gd name="connsiteX105" fmla="*/ 342460 w 429021"/>
                <a:gd name="connsiteY105" fmla="*/ 277631 h 429424"/>
                <a:gd name="connsiteX106" fmla="*/ 339437 w 429021"/>
                <a:gd name="connsiteY106" fmla="*/ 303694 h 429424"/>
                <a:gd name="connsiteX107" fmla="*/ 305867 w 429021"/>
                <a:gd name="connsiteY107" fmla="*/ 382373 h 429424"/>
                <a:gd name="connsiteX108" fmla="*/ 293911 w 429021"/>
                <a:gd name="connsiteY108" fmla="*/ 402805 h 429424"/>
                <a:gd name="connsiteX109" fmla="*/ 297079 w 429021"/>
                <a:gd name="connsiteY109" fmla="*/ 395328 h 429424"/>
                <a:gd name="connsiteX110" fmla="*/ 334682 w 429021"/>
                <a:gd name="connsiteY110" fmla="*/ 294849 h 429424"/>
                <a:gd name="connsiteX111" fmla="*/ 421396 w 429021"/>
                <a:gd name="connsiteY111" fmla="*/ 268276 h 429424"/>
                <a:gd name="connsiteX112" fmla="*/ 412110 w 429021"/>
                <a:gd name="connsiteY112" fmla="*/ 298192 h 429424"/>
                <a:gd name="connsiteX113" fmla="*/ 375353 w 429021"/>
                <a:gd name="connsiteY113" fmla="*/ 352709 h 429424"/>
                <a:gd name="connsiteX114" fmla="*/ 403682 w 429021"/>
                <a:gd name="connsiteY114" fmla="*/ 298912 h 429424"/>
                <a:gd name="connsiteX115" fmla="*/ 134730 w 429021"/>
                <a:gd name="connsiteY115" fmla="*/ 259556 h 429424"/>
                <a:gd name="connsiteX116" fmla="*/ 116452 w 429021"/>
                <a:gd name="connsiteY116" fmla="*/ 303530 h 429424"/>
                <a:gd name="connsiteX117" fmla="*/ 112086 w 429021"/>
                <a:gd name="connsiteY117" fmla="*/ 311309 h 429424"/>
                <a:gd name="connsiteX118" fmla="*/ 123709 w 429021"/>
                <a:gd name="connsiteY118" fmla="*/ 275604 h 429424"/>
                <a:gd name="connsiteX119" fmla="*/ 127586 w 429021"/>
                <a:gd name="connsiteY119" fmla="*/ 264426 h 429424"/>
                <a:gd name="connsiteX120" fmla="*/ 134300 w 429021"/>
                <a:gd name="connsiteY120" fmla="*/ 259871 h 429424"/>
                <a:gd name="connsiteX121" fmla="*/ 359262 w 429021"/>
                <a:gd name="connsiteY121" fmla="*/ 257230 h 429424"/>
                <a:gd name="connsiteX122" fmla="*/ 357621 w 429021"/>
                <a:gd name="connsiteY122" fmla="*/ 291070 h 429424"/>
                <a:gd name="connsiteX123" fmla="*/ 336355 w 429021"/>
                <a:gd name="connsiteY123" fmla="*/ 330270 h 429424"/>
                <a:gd name="connsiteX124" fmla="*/ 339437 w 429021"/>
                <a:gd name="connsiteY124" fmla="*/ 303694 h 429424"/>
                <a:gd name="connsiteX125" fmla="*/ 155540 w 429021"/>
                <a:gd name="connsiteY125" fmla="*/ 244327 h 429424"/>
                <a:gd name="connsiteX126" fmla="*/ 150060 w 429021"/>
                <a:gd name="connsiteY126" fmla="*/ 258129 h 429424"/>
                <a:gd name="connsiteX127" fmla="*/ 121300 w 429021"/>
                <a:gd name="connsiteY127" fmla="*/ 322354 h 429424"/>
                <a:gd name="connsiteX128" fmla="*/ 99017 w 429021"/>
                <a:gd name="connsiteY128" fmla="*/ 366429 h 429424"/>
                <a:gd name="connsiteX129" fmla="*/ 89747 w 429021"/>
                <a:gd name="connsiteY129" fmla="*/ 382304 h 429424"/>
                <a:gd name="connsiteX130" fmla="*/ 99803 w 429021"/>
                <a:gd name="connsiteY130" fmla="*/ 349039 h 429424"/>
                <a:gd name="connsiteX131" fmla="*/ 107998 w 429021"/>
                <a:gd name="connsiteY131" fmla="*/ 323866 h 429424"/>
                <a:gd name="connsiteX132" fmla="*/ 116452 w 429021"/>
                <a:gd name="connsiteY132" fmla="*/ 303530 h 429424"/>
                <a:gd name="connsiteX133" fmla="*/ 145587 w 429021"/>
                <a:gd name="connsiteY133" fmla="*/ 251611 h 429424"/>
                <a:gd name="connsiteX134" fmla="*/ 135877 w 429021"/>
                <a:gd name="connsiteY134" fmla="*/ 240524 h 429424"/>
                <a:gd name="connsiteX135" fmla="*/ 127586 w 429021"/>
                <a:gd name="connsiteY135" fmla="*/ 264426 h 429424"/>
                <a:gd name="connsiteX136" fmla="*/ 99507 w 429021"/>
                <a:gd name="connsiteY136" fmla="*/ 283480 h 429424"/>
                <a:gd name="connsiteX137" fmla="*/ 125156 w 429021"/>
                <a:gd name="connsiteY137" fmla="*/ 253690 h 429424"/>
                <a:gd name="connsiteX138" fmla="*/ 172787 w 429021"/>
                <a:gd name="connsiteY138" fmla="*/ 231707 h 429424"/>
                <a:gd name="connsiteX139" fmla="*/ 159173 w 429021"/>
                <a:gd name="connsiteY139" fmla="*/ 278600 h 429424"/>
                <a:gd name="connsiteX140" fmla="*/ 148033 w 429021"/>
                <a:gd name="connsiteY140" fmla="*/ 303258 h 429424"/>
                <a:gd name="connsiteX141" fmla="*/ 122955 w 429021"/>
                <a:gd name="connsiteY141" fmla="*/ 361185 h 429424"/>
                <a:gd name="connsiteX142" fmla="*/ 106161 w 429021"/>
                <a:gd name="connsiteY142" fmla="*/ 383383 h 429424"/>
                <a:gd name="connsiteX143" fmla="*/ 99893 w 429021"/>
                <a:gd name="connsiteY143" fmla="*/ 392374 h 429424"/>
                <a:gd name="connsiteX144" fmla="*/ 93355 w 429021"/>
                <a:gd name="connsiteY144" fmla="*/ 387966 h 429424"/>
                <a:gd name="connsiteX145" fmla="*/ 116945 w 429021"/>
                <a:gd name="connsiteY145" fmla="*/ 332080 h 429424"/>
                <a:gd name="connsiteX146" fmla="*/ 121300 w 429021"/>
                <a:gd name="connsiteY146" fmla="*/ 322354 h 429424"/>
                <a:gd name="connsiteX147" fmla="*/ 136487 w 429021"/>
                <a:gd name="connsiteY147" fmla="*/ 292314 h 429424"/>
                <a:gd name="connsiteX148" fmla="*/ 150060 w 429021"/>
                <a:gd name="connsiteY148" fmla="*/ 258129 h 429424"/>
                <a:gd name="connsiteX149" fmla="*/ 156582 w 429021"/>
                <a:gd name="connsiteY149" fmla="*/ 243565 h 429424"/>
                <a:gd name="connsiteX150" fmla="*/ 199651 w 429021"/>
                <a:gd name="connsiteY150" fmla="*/ 219242 h 429424"/>
                <a:gd name="connsiteX151" fmla="*/ 184772 w 429021"/>
                <a:gd name="connsiteY151" fmla="*/ 274808 h 429424"/>
                <a:gd name="connsiteX152" fmla="*/ 181629 w 429021"/>
                <a:gd name="connsiteY152" fmla="*/ 284664 h 429424"/>
                <a:gd name="connsiteX153" fmla="*/ 170409 w 429021"/>
                <a:gd name="connsiteY153" fmla="*/ 298458 h 429424"/>
                <a:gd name="connsiteX154" fmla="*/ 163002 w 429021"/>
                <a:gd name="connsiteY154" fmla="*/ 308249 h 429424"/>
                <a:gd name="connsiteX155" fmla="*/ 173303 w 429021"/>
                <a:gd name="connsiteY155" fmla="*/ 268160 h 429424"/>
                <a:gd name="connsiteX156" fmla="*/ 177670 w 429021"/>
                <a:gd name="connsiteY156" fmla="*/ 259492 h 429424"/>
                <a:gd name="connsiteX157" fmla="*/ 191322 w 429021"/>
                <a:gd name="connsiteY157" fmla="*/ 235402 h 429424"/>
                <a:gd name="connsiteX158" fmla="*/ 190135 w 429021"/>
                <a:gd name="connsiteY158" fmla="*/ 218862 h 429424"/>
                <a:gd name="connsiteX159" fmla="*/ 187788 w 429021"/>
                <a:gd name="connsiteY159" fmla="*/ 225450 h 429424"/>
                <a:gd name="connsiteX160" fmla="*/ 173613 w 429021"/>
                <a:gd name="connsiteY160" fmla="*/ 266958 h 429424"/>
                <a:gd name="connsiteX161" fmla="*/ 173303 w 429021"/>
                <a:gd name="connsiteY161" fmla="*/ 268160 h 429424"/>
                <a:gd name="connsiteX162" fmla="*/ 165672 w 429021"/>
                <a:gd name="connsiteY162" fmla="*/ 283305 h 429424"/>
                <a:gd name="connsiteX163" fmla="*/ 154169 w 429021"/>
                <a:gd name="connsiteY163" fmla="*/ 314418 h 429424"/>
                <a:gd name="connsiteX164" fmla="*/ 151930 w 429021"/>
                <a:gd name="connsiteY164" fmla="*/ 322884 h 429424"/>
                <a:gd name="connsiteX165" fmla="*/ 144464 w 429021"/>
                <a:gd name="connsiteY165" fmla="*/ 332754 h 429424"/>
                <a:gd name="connsiteX166" fmla="*/ 151362 w 429021"/>
                <a:gd name="connsiteY166" fmla="*/ 305503 h 429424"/>
                <a:gd name="connsiteX167" fmla="*/ 159173 w 429021"/>
                <a:gd name="connsiteY167" fmla="*/ 278600 h 429424"/>
                <a:gd name="connsiteX168" fmla="*/ 184095 w 429021"/>
                <a:gd name="connsiteY168" fmla="*/ 223431 h 429424"/>
                <a:gd name="connsiteX169" fmla="*/ 185956 w 429021"/>
                <a:gd name="connsiteY169" fmla="*/ 222070 h 429424"/>
                <a:gd name="connsiteX170" fmla="*/ 206201 w 429021"/>
                <a:gd name="connsiteY170" fmla="*/ 206533 h 429424"/>
                <a:gd name="connsiteX171" fmla="*/ 199651 w 429021"/>
                <a:gd name="connsiteY171" fmla="*/ 219242 h 429424"/>
                <a:gd name="connsiteX172" fmla="*/ 202240 w 429021"/>
                <a:gd name="connsiteY172" fmla="*/ 209572 h 429424"/>
                <a:gd name="connsiteX173" fmla="*/ 170423 w 429021"/>
                <a:gd name="connsiteY173" fmla="*/ 198097 h 429424"/>
                <a:gd name="connsiteX174" fmla="*/ 164680 w 429021"/>
                <a:gd name="connsiteY174" fmla="*/ 217589 h 429424"/>
                <a:gd name="connsiteX175" fmla="*/ 145587 w 429021"/>
                <a:gd name="connsiteY175" fmla="*/ 251611 h 429424"/>
                <a:gd name="connsiteX176" fmla="*/ 134730 w 429021"/>
                <a:gd name="connsiteY176" fmla="*/ 259556 h 429424"/>
                <a:gd name="connsiteX177" fmla="*/ 149696 w 429021"/>
                <a:gd name="connsiteY177" fmla="*/ 223552 h 429424"/>
                <a:gd name="connsiteX178" fmla="*/ 257252 w 429021"/>
                <a:gd name="connsiteY178" fmla="*/ 193788 h 429424"/>
                <a:gd name="connsiteX179" fmla="*/ 232312 w 429021"/>
                <a:gd name="connsiteY179" fmla="*/ 250078 h 429424"/>
                <a:gd name="connsiteX180" fmla="*/ 192563 w 429021"/>
                <a:gd name="connsiteY180" fmla="*/ 340387 h 429424"/>
                <a:gd name="connsiteX181" fmla="*/ 145171 w 429021"/>
                <a:gd name="connsiteY181" fmla="*/ 417404 h 429424"/>
                <a:gd name="connsiteX182" fmla="*/ 134669 w 429021"/>
                <a:gd name="connsiteY182" fmla="*/ 414144 h 429424"/>
                <a:gd name="connsiteX183" fmla="*/ 144048 w 429021"/>
                <a:gd name="connsiteY183" fmla="*/ 392606 h 429424"/>
                <a:gd name="connsiteX184" fmla="*/ 164648 w 429021"/>
                <a:gd name="connsiteY184" fmla="*/ 337915 h 429424"/>
                <a:gd name="connsiteX185" fmla="*/ 178558 w 429021"/>
                <a:gd name="connsiteY185" fmla="*/ 294292 h 429424"/>
                <a:gd name="connsiteX186" fmla="*/ 231416 w 429021"/>
                <a:gd name="connsiteY186" fmla="*/ 224400 h 429424"/>
                <a:gd name="connsiteX187" fmla="*/ 209160 w 429021"/>
                <a:gd name="connsiteY187" fmla="*/ 183733 h 429424"/>
                <a:gd name="connsiteX188" fmla="*/ 202240 w 429021"/>
                <a:gd name="connsiteY188" fmla="*/ 209572 h 429424"/>
                <a:gd name="connsiteX189" fmla="*/ 190135 w 429021"/>
                <a:gd name="connsiteY189" fmla="*/ 218862 h 429424"/>
                <a:gd name="connsiteX190" fmla="*/ 195814 w 429021"/>
                <a:gd name="connsiteY190" fmla="*/ 202923 h 429424"/>
                <a:gd name="connsiteX191" fmla="*/ 185629 w 429021"/>
                <a:gd name="connsiteY191" fmla="*/ 180259 h 429424"/>
                <a:gd name="connsiteX192" fmla="*/ 166953 w 429021"/>
                <a:gd name="connsiteY192" fmla="*/ 220405 h 429424"/>
                <a:gd name="connsiteX193" fmla="*/ 156582 w 429021"/>
                <a:gd name="connsiteY193" fmla="*/ 243565 h 429424"/>
                <a:gd name="connsiteX194" fmla="*/ 155540 w 429021"/>
                <a:gd name="connsiteY194" fmla="*/ 244327 h 429424"/>
                <a:gd name="connsiteX195" fmla="*/ 160430 w 429021"/>
                <a:gd name="connsiteY195" fmla="*/ 232012 h 429424"/>
                <a:gd name="connsiteX196" fmla="*/ 164680 w 429021"/>
                <a:gd name="connsiteY196" fmla="*/ 217589 h 429424"/>
                <a:gd name="connsiteX197" fmla="*/ 349535 w 429021"/>
                <a:gd name="connsiteY197" fmla="*/ 179065 h 429424"/>
                <a:gd name="connsiteX198" fmla="*/ 349389 w 429021"/>
                <a:gd name="connsiteY198" fmla="*/ 183166 h 429424"/>
                <a:gd name="connsiteX199" fmla="*/ 346991 w 429021"/>
                <a:gd name="connsiteY199" fmla="*/ 188484 h 429424"/>
                <a:gd name="connsiteX200" fmla="*/ 266349 w 429021"/>
                <a:gd name="connsiteY200" fmla="*/ 351328 h 429424"/>
                <a:gd name="connsiteX201" fmla="*/ 249598 w 429021"/>
                <a:gd name="connsiteY201" fmla="*/ 389199 h 429424"/>
                <a:gd name="connsiteX202" fmla="*/ 249975 w 429021"/>
                <a:gd name="connsiteY202" fmla="*/ 387848 h 429424"/>
                <a:gd name="connsiteX203" fmla="*/ 262103 w 429021"/>
                <a:gd name="connsiteY203" fmla="*/ 360262 h 429424"/>
                <a:gd name="connsiteX204" fmla="*/ 332486 w 429021"/>
                <a:gd name="connsiteY204" fmla="*/ 207149 h 429424"/>
                <a:gd name="connsiteX205" fmla="*/ 333943 w 429021"/>
                <a:gd name="connsiteY205" fmla="*/ 204122 h 429424"/>
                <a:gd name="connsiteX206" fmla="*/ 3191 w 429021"/>
                <a:gd name="connsiteY206" fmla="*/ 178641 h 429424"/>
                <a:gd name="connsiteX207" fmla="*/ 1787 w 429021"/>
                <a:gd name="connsiteY207" fmla="*/ 183080 h 429424"/>
                <a:gd name="connsiteX208" fmla="*/ 2064 w 429021"/>
                <a:gd name="connsiteY208" fmla="*/ 180340 h 429424"/>
                <a:gd name="connsiteX209" fmla="*/ 265069 w 429021"/>
                <a:gd name="connsiteY209" fmla="*/ 178193 h 429424"/>
                <a:gd name="connsiteX210" fmla="*/ 259374 w 429021"/>
                <a:gd name="connsiteY210" fmla="*/ 191296 h 429424"/>
                <a:gd name="connsiteX211" fmla="*/ 258818 w 429021"/>
                <a:gd name="connsiteY211" fmla="*/ 191932 h 429424"/>
                <a:gd name="connsiteX212" fmla="*/ 257252 w 429021"/>
                <a:gd name="connsiteY212" fmla="*/ 193788 h 429424"/>
                <a:gd name="connsiteX213" fmla="*/ 262690 w 429021"/>
                <a:gd name="connsiteY213" fmla="*/ 181513 h 429424"/>
                <a:gd name="connsiteX214" fmla="*/ 187139 w 429021"/>
                <a:gd name="connsiteY214" fmla="*/ 177568 h 429424"/>
                <a:gd name="connsiteX215" fmla="*/ 185629 w 429021"/>
                <a:gd name="connsiteY215" fmla="*/ 180259 h 429424"/>
                <a:gd name="connsiteX216" fmla="*/ 186536 w 429021"/>
                <a:gd name="connsiteY216" fmla="*/ 178308 h 429424"/>
                <a:gd name="connsiteX217" fmla="*/ 191200 w 429021"/>
                <a:gd name="connsiteY217" fmla="*/ 168281 h 429424"/>
                <a:gd name="connsiteX218" fmla="*/ 189543 w 429021"/>
                <a:gd name="connsiteY218" fmla="*/ 173990 h 429424"/>
                <a:gd name="connsiteX219" fmla="*/ 187139 w 429021"/>
                <a:gd name="connsiteY219" fmla="*/ 177568 h 429424"/>
                <a:gd name="connsiteX220" fmla="*/ 189964 w 429021"/>
                <a:gd name="connsiteY220" fmla="*/ 170941 h 429424"/>
                <a:gd name="connsiteX221" fmla="*/ 423642 w 429021"/>
                <a:gd name="connsiteY221" fmla="*/ 167812 h 429424"/>
                <a:gd name="connsiteX222" fmla="*/ 424649 w 429021"/>
                <a:gd name="connsiteY222" fmla="*/ 171058 h 429424"/>
                <a:gd name="connsiteX223" fmla="*/ 429021 w 429021"/>
                <a:gd name="connsiteY223" fmla="*/ 214427 h 429424"/>
                <a:gd name="connsiteX224" fmla="*/ 428469 w 429021"/>
                <a:gd name="connsiteY224" fmla="*/ 219902 h 429424"/>
                <a:gd name="connsiteX225" fmla="*/ 353914 w 429021"/>
                <a:gd name="connsiteY225" fmla="*/ 352775 h 429424"/>
                <a:gd name="connsiteX226" fmla="*/ 354902 w 429021"/>
                <a:gd name="connsiteY226" fmla="*/ 347144 h 429424"/>
                <a:gd name="connsiteX227" fmla="*/ 357621 w 429021"/>
                <a:gd name="connsiteY227" fmla="*/ 291070 h 429424"/>
                <a:gd name="connsiteX228" fmla="*/ 386090 w 429021"/>
                <a:gd name="connsiteY228" fmla="*/ 238594 h 429424"/>
                <a:gd name="connsiteX229" fmla="*/ 412566 w 429021"/>
                <a:gd name="connsiteY229" fmla="*/ 189026 h 429424"/>
                <a:gd name="connsiteX230" fmla="*/ 350063 w 429021"/>
                <a:gd name="connsiteY230" fmla="*/ 164162 h 429424"/>
                <a:gd name="connsiteX231" fmla="*/ 349814 w 429021"/>
                <a:gd name="connsiteY231" fmla="*/ 171161 h 429424"/>
                <a:gd name="connsiteX232" fmla="*/ 333943 w 429021"/>
                <a:gd name="connsiteY232" fmla="*/ 204122 h 429424"/>
                <a:gd name="connsiteX233" fmla="*/ 285221 w 429021"/>
                <a:gd name="connsiteY233" fmla="*/ 282424 h 429424"/>
                <a:gd name="connsiteX234" fmla="*/ 294866 w 429021"/>
                <a:gd name="connsiteY234" fmla="*/ 256080 h 429424"/>
                <a:gd name="connsiteX235" fmla="*/ 362494 w 429021"/>
                <a:gd name="connsiteY235" fmla="*/ 158237 h 429424"/>
                <a:gd name="connsiteX236" fmla="*/ 362210 w 429021"/>
                <a:gd name="connsiteY236" fmla="*/ 196432 h 429424"/>
                <a:gd name="connsiteX237" fmla="*/ 360174 w 429021"/>
                <a:gd name="connsiteY237" fmla="*/ 238423 h 429424"/>
                <a:gd name="connsiteX238" fmla="*/ 342460 w 429021"/>
                <a:gd name="connsiteY238" fmla="*/ 277631 h 429424"/>
                <a:gd name="connsiteX239" fmla="*/ 347613 w 429021"/>
                <a:gd name="connsiteY239" fmla="*/ 233198 h 429424"/>
                <a:gd name="connsiteX240" fmla="*/ 349389 w 429021"/>
                <a:gd name="connsiteY240" fmla="*/ 183166 h 429424"/>
                <a:gd name="connsiteX241" fmla="*/ 351647 w 429021"/>
                <a:gd name="connsiteY241" fmla="*/ 178159 h 429424"/>
                <a:gd name="connsiteX242" fmla="*/ 354201 w 429021"/>
                <a:gd name="connsiteY242" fmla="*/ 171565 h 429424"/>
                <a:gd name="connsiteX243" fmla="*/ 275344 w 429021"/>
                <a:gd name="connsiteY243" fmla="*/ 152955 h 429424"/>
                <a:gd name="connsiteX244" fmla="*/ 262690 w 429021"/>
                <a:gd name="connsiteY244" fmla="*/ 181513 h 429424"/>
                <a:gd name="connsiteX245" fmla="*/ 241945 w 429021"/>
                <a:gd name="connsiteY245" fmla="*/ 210479 h 429424"/>
                <a:gd name="connsiteX246" fmla="*/ 231416 w 429021"/>
                <a:gd name="connsiteY246" fmla="*/ 224400 h 429424"/>
                <a:gd name="connsiteX247" fmla="*/ 210161 w 429021"/>
                <a:gd name="connsiteY247" fmla="*/ 249586 h 429424"/>
                <a:gd name="connsiteX248" fmla="*/ 181680 w 429021"/>
                <a:gd name="connsiteY248" fmla="*/ 284601 h 429424"/>
                <a:gd name="connsiteX249" fmla="*/ 219185 w 429021"/>
                <a:gd name="connsiteY249" fmla="*/ 196569 h 429424"/>
                <a:gd name="connsiteX250" fmla="*/ 254689 w 429021"/>
                <a:gd name="connsiteY250" fmla="*/ 169322 h 429424"/>
                <a:gd name="connsiteX251" fmla="*/ 362596 w 429021"/>
                <a:gd name="connsiteY251" fmla="*/ 144621 h 429424"/>
                <a:gd name="connsiteX252" fmla="*/ 362557 w 429021"/>
                <a:gd name="connsiteY252" fmla="*/ 149925 h 429424"/>
                <a:gd name="connsiteX253" fmla="*/ 360386 w 429021"/>
                <a:gd name="connsiteY253" fmla="*/ 155600 h 429424"/>
                <a:gd name="connsiteX254" fmla="*/ 354201 w 429021"/>
                <a:gd name="connsiteY254" fmla="*/ 171565 h 429424"/>
                <a:gd name="connsiteX255" fmla="*/ 349535 w 429021"/>
                <a:gd name="connsiteY255" fmla="*/ 179065 h 429424"/>
                <a:gd name="connsiteX256" fmla="*/ 349814 w 429021"/>
                <a:gd name="connsiteY256" fmla="*/ 171161 h 429424"/>
                <a:gd name="connsiteX257" fmla="*/ 293384 w 429021"/>
                <a:gd name="connsiteY257" fmla="*/ 138660 h 429424"/>
                <a:gd name="connsiteX258" fmla="*/ 265069 w 429021"/>
                <a:gd name="connsiteY258" fmla="*/ 178193 h 429424"/>
                <a:gd name="connsiteX259" fmla="*/ 274856 w 429021"/>
                <a:gd name="connsiteY259" fmla="*/ 155674 h 429424"/>
                <a:gd name="connsiteX260" fmla="*/ 276849 w 429021"/>
                <a:gd name="connsiteY260" fmla="*/ 151763 h 429424"/>
                <a:gd name="connsiteX261" fmla="*/ 365807 w 429021"/>
                <a:gd name="connsiteY261" fmla="*/ 137944 h 429424"/>
                <a:gd name="connsiteX262" fmla="*/ 363943 w 429021"/>
                <a:gd name="connsiteY262" fmla="*/ 141821 h 429424"/>
                <a:gd name="connsiteX263" fmla="*/ 362596 w 429021"/>
                <a:gd name="connsiteY263" fmla="*/ 144621 h 429424"/>
                <a:gd name="connsiteX264" fmla="*/ 362606 w 429021"/>
                <a:gd name="connsiteY264" fmla="*/ 143275 h 429424"/>
                <a:gd name="connsiteX265" fmla="*/ 307266 w 429021"/>
                <a:gd name="connsiteY265" fmla="*/ 136509 h 429424"/>
                <a:gd name="connsiteX266" fmla="*/ 296357 w 429021"/>
                <a:gd name="connsiteY266" fmla="*/ 159244 h 429424"/>
                <a:gd name="connsiteX267" fmla="*/ 211543 w 429021"/>
                <a:gd name="connsiteY267" fmla="*/ 318417 h 429424"/>
                <a:gd name="connsiteX268" fmla="*/ 178257 w 429021"/>
                <a:gd name="connsiteY268" fmla="*/ 372909 h 429424"/>
                <a:gd name="connsiteX269" fmla="*/ 180213 w 429021"/>
                <a:gd name="connsiteY269" fmla="*/ 368448 h 429424"/>
                <a:gd name="connsiteX270" fmla="*/ 192563 w 429021"/>
                <a:gd name="connsiteY270" fmla="*/ 340387 h 429424"/>
                <a:gd name="connsiteX271" fmla="*/ 194670 w 429021"/>
                <a:gd name="connsiteY271" fmla="*/ 336964 h 429424"/>
                <a:gd name="connsiteX272" fmla="*/ 235333 w 429021"/>
                <a:gd name="connsiteY272" fmla="*/ 246616 h 429424"/>
                <a:gd name="connsiteX273" fmla="*/ 259374 w 429021"/>
                <a:gd name="connsiteY273" fmla="*/ 191296 h 429424"/>
                <a:gd name="connsiteX274" fmla="*/ 35858 w 429021"/>
                <a:gd name="connsiteY274" fmla="*/ 127452 h 429424"/>
                <a:gd name="connsiteX275" fmla="*/ 0 w 429021"/>
                <a:gd name="connsiteY275" fmla="*/ 200807 h 429424"/>
                <a:gd name="connsiteX276" fmla="*/ 800 w 429021"/>
                <a:gd name="connsiteY276" fmla="*/ 192876 h 429424"/>
                <a:gd name="connsiteX277" fmla="*/ 13251 w 429021"/>
                <a:gd name="connsiteY277" fmla="*/ 163478 h 429424"/>
                <a:gd name="connsiteX278" fmla="*/ 13439 w 429021"/>
                <a:gd name="connsiteY278" fmla="*/ 163193 h 429424"/>
                <a:gd name="connsiteX279" fmla="*/ 409488 w 429021"/>
                <a:gd name="connsiteY279" fmla="*/ 126774 h 429424"/>
                <a:gd name="connsiteX280" fmla="*/ 412110 w 429021"/>
                <a:gd name="connsiteY280" fmla="*/ 130663 h 429424"/>
                <a:gd name="connsiteX281" fmla="*/ 414130 w 429021"/>
                <a:gd name="connsiteY281" fmla="*/ 137171 h 429424"/>
                <a:gd name="connsiteX282" fmla="*/ 362659 w 429021"/>
                <a:gd name="connsiteY282" fmla="*/ 249269 h 429424"/>
                <a:gd name="connsiteX283" fmla="*/ 359262 w 429021"/>
                <a:gd name="connsiteY283" fmla="*/ 257230 h 429424"/>
                <a:gd name="connsiteX284" fmla="*/ 360174 w 429021"/>
                <a:gd name="connsiteY284" fmla="*/ 238423 h 429424"/>
                <a:gd name="connsiteX285" fmla="*/ 383665 w 429021"/>
                <a:gd name="connsiteY285" fmla="*/ 186427 h 429424"/>
                <a:gd name="connsiteX286" fmla="*/ 372307 w 429021"/>
                <a:gd name="connsiteY286" fmla="*/ 124421 h 429424"/>
                <a:gd name="connsiteX287" fmla="*/ 369466 w 429021"/>
                <a:gd name="connsiteY287" fmla="*/ 131851 h 429424"/>
                <a:gd name="connsiteX288" fmla="*/ 365807 w 429021"/>
                <a:gd name="connsiteY288" fmla="*/ 137944 h 429424"/>
                <a:gd name="connsiteX289" fmla="*/ 313252 w 429021"/>
                <a:gd name="connsiteY289" fmla="*/ 124033 h 429424"/>
                <a:gd name="connsiteX290" fmla="*/ 310502 w 429021"/>
                <a:gd name="connsiteY290" fmla="*/ 132876 h 429424"/>
                <a:gd name="connsiteX291" fmla="*/ 309291 w 429021"/>
                <a:gd name="connsiteY291" fmla="*/ 134193 h 429424"/>
                <a:gd name="connsiteX292" fmla="*/ 307266 w 429021"/>
                <a:gd name="connsiteY292" fmla="*/ 136509 h 429424"/>
                <a:gd name="connsiteX293" fmla="*/ 314118 w 429021"/>
                <a:gd name="connsiteY293" fmla="*/ 122230 h 429424"/>
                <a:gd name="connsiteX294" fmla="*/ 313252 w 429021"/>
                <a:gd name="connsiteY294" fmla="*/ 124033 h 429424"/>
                <a:gd name="connsiteX295" fmla="*/ 313714 w 429021"/>
                <a:gd name="connsiteY295" fmla="*/ 122551 h 429424"/>
                <a:gd name="connsiteX296" fmla="*/ 225567 w 429021"/>
                <a:gd name="connsiteY296" fmla="*/ 120390 h 429424"/>
                <a:gd name="connsiteX297" fmla="*/ 222422 w 429021"/>
                <a:gd name="connsiteY297" fmla="*/ 134206 h 429424"/>
                <a:gd name="connsiteX298" fmla="*/ 221889 w 429021"/>
                <a:gd name="connsiteY298" fmla="*/ 136194 h 429424"/>
                <a:gd name="connsiteX299" fmla="*/ 216993 w 429021"/>
                <a:gd name="connsiteY299" fmla="*/ 147215 h 429424"/>
                <a:gd name="connsiteX300" fmla="*/ 199537 w 429021"/>
                <a:gd name="connsiteY300" fmla="*/ 192472 h 429424"/>
                <a:gd name="connsiteX301" fmla="*/ 195814 w 429021"/>
                <a:gd name="connsiteY301" fmla="*/ 202923 h 429424"/>
                <a:gd name="connsiteX302" fmla="*/ 188813 w 429021"/>
                <a:gd name="connsiteY302" fmla="*/ 212990 h 429424"/>
                <a:gd name="connsiteX303" fmla="*/ 184095 w 429021"/>
                <a:gd name="connsiteY303" fmla="*/ 223431 h 429424"/>
                <a:gd name="connsiteX304" fmla="*/ 172787 w 429021"/>
                <a:gd name="connsiteY304" fmla="*/ 231707 h 429424"/>
                <a:gd name="connsiteX305" fmla="*/ 189543 w 429021"/>
                <a:gd name="connsiteY305" fmla="*/ 173990 h 429424"/>
                <a:gd name="connsiteX306" fmla="*/ 256282 w 429021"/>
                <a:gd name="connsiteY306" fmla="*/ 116341 h 429424"/>
                <a:gd name="connsiteX307" fmla="*/ 221960 w 429021"/>
                <a:gd name="connsiteY307" fmla="*/ 190054 h 429424"/>
                <a:gd name="connsiteX308" fmla="*/ 219185 w 429021"/>
                <a:gd name="connsiteY308" fmla="*/ 196569 h 429424"/>
                <a:gd name="connsiteX309" fmla="*/ 206201 w 429021"/>
                <a:gd name="connsiteY309" fmla="*/ 206533 h 429424"/>
                <a:gd name="connsiteX310" fmla="*/ 207788 w 429021"/>
                <a:gd name="connsiteY310" fmla="*/ 203454 h 429424"/>
                <a:gd name="connsiteX311" fmla="*/ 227945 w 429021"/>
                <a:gd name="connsiteY311" fmla="*/ 156723 h 429424"/>
                <a:gd name="connsiteX312" fmla="*/ 246496 w 429021"/>
                <a:gd name="connsiteY312" fmla="*/ 130049 h 429424"/>
                <a:gd name="connsiteX313" fmla="*/ 327206 w 429021"/>
                <a:gd name="connsiteY313" fmla="*/ 114723 h 429424"/>
                <a:gd name="connsiteX314" fmla="*/ 326314 w 429021"/>
                <a:gd name="connsiteY314" fmla="*/ 117742 h 429424"/>
                <a:gd name="connsiteX315" fmla="*/ 279144 w 429021"/>
                <a:gd name="connsiteY315" fmla="*/ 244259 h 429424"/>
                <a:gd name="connsiteX316" fmla="*/ 244909 w 429021"/>
                <a:gd name="connsiteY316" fmla="*/ 335632 h 429424"/>
                <a:gd name="connsiteX317" fmla="*/ 215727 w 429021"/>
                <a:gd name="connsiteY317" fmla="*/ 406970 h 429424"/>
                <a:gd name="connsiteX318" fmla="*/ 204132 w 429021"/>
                <a:gd name="connsiteY318" fmla="*/ 428647 h 429424"/>
                <a:gd name="connsiteX319" fmla="*/ 170455 w 429021"/>
                <a:gd name="connsiteY319" fmla="*/ 425252 h 429424"/>
                <a:gd name="connsiteX320" fmla="*/ 160588 w 429021"/>
                <a:gd name="connsiteY320" fmla="*/ 422189 h 429424"/>
                <a:gd name="connsiteX321" fmla="*/ 163159 w 429021"/>
                <a:gd name="connsiteY321" fmla="*/ 417873 h 429424"/>
                <a:gd name="connsiteX322" fmla="*/ 309440 w 429021"/>
                <a:gd name="connsiteY322" fmla="*/ 136290 h 429424"/>
                <a:gd name="connsiteX323" fmla="*/ 310502 w 429021"/>
                <a:gd name="connsiteY323" fmla="*/ 132876 h 429424"/>
                <a:gd name="connsiteX324" fmla="*/ 362859 w 429021"/>
                <a:gd name="connsiteY324" fmla="*/ 109279 h 429424"/>
                <a:gd name="connsiteX325" fmla="*/ 362606 w 429021"/>
                <a:gd name="connsiteY325" fmla="*/ 143275 h 429424"/>
                <a:gd name="connsiteX326" fmla="*/ 350063 w 429021"/>
                <a:gd name="connsiteY326" fmla="*/ 164162 h 429424"/>
                <a:gd name="connsiteX327" fmla="*/ 351088 w 429021"/>
                <a:gd name="connsiteY327" fmla="*/ 135288 h 429424"/>
                <a:gd name="connsiteX328" fmla="*/ 351124 w 429021"/>
                <a:gd name="connsiteY328" fmla="*/ 132213 h 429424"/>
                <a:gd name="connsiteX329" fmla="*/ 148646 w 429021"/>
                <a:gd name="connsiteY329" fmla="*/ 107051 h 429424"/>
                <a:gd name="connsiteX330" fmla="*/ 107664 w 429021"/>
                <a:gd name="connsiteY330" fmla="*/ 252752 h 429424"/>
                <a:gd name="connsiteX331" fmla="*/ 97837 w 429021"/>
                <a:gd name="connsiteY331" fmla="*/ 284612 h 429424"/>
                <a:gd name="connsiteX332" fmla="*/ 97034 w 429021"/>
                <a:gd name="connsiteY332" fmla="*/ 285157 h 429424"/>
                <a:gd name="connsiteX333" fmla="*/ 71923 w 429021"/>
                <a:gd name="connsiteY333" fmla="*/ 300093 h 429424"/>
                <a:gd name="connsiteX334" fmla="*/ 85059 w 429021"/>
                <a:gd name="connsiteY334" fmla="*/ 271142 h 429424"/>
                <a:gd name="connsiteX335" fmla="*/ 127999 w 429021"/>
                <a:gd name="connsiteY335" fmla="*/ 164160 h 429424"/>
                <a:gd name="connsiteX336" fmla="*/ 336936 w 429021"/>
                <a:gd name="connsiteY336" fmla="*/ 104150 h 429424"/>
                <a:gd name="connsiteX337" fmla="*/ 327206 w 429021"/>
                <a:gd name="connsiteY337" fmla="*/ 114723 h 429424"/>
                <a:gd name="connsiteX338" fmla="*/ 328310 w 429021"/>
                <a:gd name="connsiteY338" fmla="*/ 110984 h 429424"/>
                <a:gd name="connsiteX339" fmla="*/ 101378 w 429021"/>
                <a:gd name="connsiteY339" fmla="*/ 102455 h 429424"/>
                <a:gd name="connsiteX340" fmla="*/ 101230 w 429021"/>
                <a:gd name="connsiteY340" fmla="*/ 102727 h 429424"/>
                <a:gd name="connsiteX341" fmla="*/ 12698 w 429021"/>
                <a:gd name="connsiteY341" fmla="*/ 255027 h 429424"/>
                <a:gd name="connsiteX342" fmla="*/ 6669 w 429021"/>
                <a:gd name="connsiteY342" fmla="*/ 269618 h 429424"/>
                <a:gd name="connsiteX343" fmla="*/ 2999 w 429021"/>
                <a:gd name="connsiteY343" fmla="*/ 257797 h 429424"/>
                <a:gd name="connsiteX344" fmla="*/ 535 w 429021"/>
                <a:gd name="connsiteY344" fmla="*/ 233348 h 429424"/>
                <a:gd name="connsiteX345" fmla="*/ 11707 w 429021"/>
                <a:gd name="connsiteY345" fmla="*/ 221357 h 429424"/>
                <a:gd name="connsiteX346" fmla="*/ 87900 w 429021"/>
                <a:gd name="connsiteY346" fmla="*/ 121036 h 429424"/>
                <a:gd name="connsiteX347" fmla="*/ 320463 w 429021"/>
                <a:gd name="connsiteY347" fmla="*/ 100853 h 429424"/>
                <a:gd name="connsiteX348" fmla="*/ 313714 w 429021"/>
                <a:gd name="connsiteY348" fmla="*/ 122551 h 429424"/>
                <a:gd name="connsiteX349" fmla="*/ 293384 w 429021"/>
                <a:gd name="connsiteY349" fmla="*/ 138660 h 429424"/>
                <a:gd name="connsiteX350" fmla="*/ 390877 w 429021"/>
                <a:gd name="connsiteY350" fmla="*/ 99170 h 429424"/>
                <a:gd name="connsiteX351" fmla="*/ 395788 w 429021"/>
                <a:gd name="connsiteY351" fmla="*/ 106453 h 429424"/>
                <a:gd name="connsiteX352" fmla="*/ 388382 w 429021"/>
                <a:gd name="connsiteY352" fmla="*/ 116634 h 429424"/>
                <a:gd name="connsiteX353" fmla="*/ 362494 w 429021"/>
                <a:gd name="connsiteY353" fmla="*/ 158237 h 429424"/>
                <a:gd name="connsiteX354" fmla="*/ 362557 w 429021"/>
                <a:gd name="connsiteY354" fmla="*/ 149925 h 429424"/>
                <a:gd name="connsiteX355" fmla="*/ 369466 w 429021"/>
                <a:gd name="connsiteY355" fmla="*/ 131851 h 429424"/>
                <a:gd name="connsiteX356" fmla="*/ 379446 w 429021"/>
                <a:gd name="connsiteY356" fmla="*/ 115232 h 429424"/>
                <a:gd name="connsiteX357" fmla="*/ 351539 w 429021"/>
                <a:gd name="connsiteY357" fmla="*/ 96435 h 429424"/>
                <a:gd name="connsiteX358" fmla="*/ 351124 w 429021"/>
                <a:gd name="connsiteY358" fmla="*/ 132213 h 429424"/>
                <a:gd name="connsiteX359" fmla="*/ 312787 w 429021"/>
                <a:gd name="connsiteY359" fmla="*/ 207132 h 429424"/>
                <a:gd name="connsiteX360" fmla="*/ 294866 w 429021"/>
                <a:gd name="connsiteY360" fmla="*/ 256080 h 429424"/>
                <a:gd name="connsiteX361" fmla="*/ 280713 w 429021"/>
                <a:gd name="connsiteY361" fmla="*/ 279648 h 429424"/>
                <a:gd name="connsiteX362" fmla="*/ 232019 w 429021"/>
                <a:gd name="connsiteY362" fmla="*/ 379479 h 429424"/>
                <a:gd name="connsiteX363" fmla="*/ 230930 w 429021"/>
                <a:gd name="connsiteY363" fmla="*/ 381728 h 429424"/>
                <a:gd name="connsiteX364" fmla="*/ 226601 w 429021"/>
                <a:gd name="connsiteY364" fmla="*/ 389710 h 429424"/>
                <a:gd name="connsiteX365" fmla="*/ 231765 w 429021"/>
                <a:gd name="connsiteY365" fmla="*/ 370712 h 429424"/>
                <a:gd name="connsiteX366" fmla="*/ 244909 w 429021"/>
                <a:gd name="connsiteY366" fmla="*/ 335632 h 429424"/>
                <a:gd name="connsiteX367" fmla="*/ 256252 w 429021"/>
                <a:gd name="connsiteY367" fmla="*/ 307901 h 429424"/>
                <a:gd name="connsiteX368" fmla="*/ 295076 w 429021"/>
                <a:gd name="connsiteY368" fmla="*/ 207969 h 429424"/>
                <a:gd name="connsiteX369" fmla="*/ 350696 w 429021"/>
                <a:gd name="connsiteY369" fmla="*/ 97963 h 429424"/>
                <a:gd name="connsiteX370" fmla="*/ 111144 w 429021"/>
                <a:gd name="connsiteY370" fmla="*/ 91167 h 429424"/>
                <a:gd name="connsiteX371" fmla="*/ 100601 w 429021"/>
                <a:gd name="connsiteY371" fmla="*/ 135022 h 429424"/>
                <a:gd name="connsiteX372" fmla="*/ 79788 w 429021"/>
                <a:gd name="connsiteY372" fmla="*/ 205614 h 429424"/>
                <a:gd name="connsiteX373" fmla="*/ 42248 w 429021"/>
                <a:gd name="connsiteY373" fmla="*/ 309343 h 429424"/>
                <a:gd name="connsiteX374" fmla="*/ 38123 w 429021"/>
                <a:gd name="connsiteY374" fmla="*/ 309807 h 429424"/>
                <a:gd name="connsiteX375" fmla="*/ 29199 w 429021"/>
                <a:gd name="connsiteY375" fmla="*/ 309238 h 429424"/>
                <a:gd name="connsiteX376" fmla="*/ 24387 w 429021"/>
                <a:gd name="connsiteY376" fmla="*/ 311316 h 429424"/>
                <a:gd name="connsiteX377" fmla="*/ 15539 w 429021"/>
                <a:gd name="connsiteY377" fmla="*/ 298192 h 429424"/>
                <a:gd name="connsiteX378" fmla="*/ 13477 w 429021"/>
                <a:gd name="connsiteY378" fmla="*/ 291550 h 429424"/>
                <a:gd name="connsiteX379" fmla="*/ 54531 w 429021"/>
                <a:gd name="connsiteY379" fmla="*/ 208036 h 429424"/>
                <a:gd name="connsiteX380" fmla="*/ 385221 w 429021"/>
                <a:gd name="connsiteY380" fmla="*/ 90781 h 429424"/>
                <a:gd name="connsiteX381" fmla="*/ 387119 w 429021"/>
                <a:gd name="connsiteY381" fmla="*/ 93596 h 429424"/>
                <a:gd name="connsiteX382" fmla="*/ 385386 w 429021"/>
                <a:gd name="connsiteY382" fmla="*/ 97209 h 429424"/>
                <a:gd name="connsiteX383" fmla="*/ 372307 w 429021"/>
                <a:gd name="connsiteY383" fmla="*/ 124421 h 429424"/>
                <a:gd name="connsiteX384" fmla="*/ 378350 w 429021"/>
                <a:gd name="connsiteY384" fmla="*/ 108615 h 429424"/>
                <a:gd name="connsiteX385" fmla="*/ 351635 w 429021"/>
                <a:gd name="connsiteY385" fmla="*/ 88174 h 429424"/>
                <a:gd name="connsiteX386" fmla="*/ 351595 w 429021"/>
                <a:gd name="connsiteY386" fmla="*/ 91650 h 429424"/>
                <a:gd name="connsiteX387" fmla="*/ 343188 w 429021"/>
                <a:gd name="connsiteY387" fmla="*/ 99195 h 429424"/>
                <a:gd name="connsiteX388" fmla="*/ 336936 w 429021"/>
                <a:gd name="connsiteY388" fmla="*/ 104150 h 429424"/>
                <a:gd name="connsiteX389" fmla="*/ 155681 w 429021"/>
                <a:gd name="connsiteY389" fmla="*/ 87592 h 429424"/>
                <a:gd name="connsiteX390" fmla="*/ 148646 w 429021"/>
                <a:gd name="connsiteY390" fmla="*/ 107051 h 429424"/>
                <a:gd name="connsiteX391" fmla="*/ 149874 w 429021"/>
                <a:gd name="connsiteY391" fmla="*/ 102682 h 429424"/>
                <a:gd name="connsiteX392" fmla="*/ 356735 w 429021"/>
                <a:gd name="connsiteY392" fmla="*/ 87036 h 429424"/>
                <a:gd name="connsiteX393" fmla="*/ 351539 w 429021"/>
                <a:gd name="connsiteY393" fmla="*/ 96435 h 429424"/>
                <a:gd name="connsiteX394" fmla="*/ 351595 w 429021"/>
                <a:gd name="connsiteY394" fmla="*/ 91650 h 429424"/>
                <a:gd name="connsiteX395" fmla="*/ 114321 w 429021"/>
                <a:gd name="connsiteY395" fmla="*/ 84607 h 429424"/>
                <a:gd name="connsiteX396" fmla="*/ 111144 w 429021"/>
                <a:gd name="connsiteY396" fmla="*/ 91167 h 429424"/>
                <a:gd name="connsiteX397" fmla="*/ 111927 w 429021"/>
                <a:gd name="connsiteY397" fmla="*/ 87909 h 429424"/>
                <a:gd name="connsiteX398" fmla="*/ 46762 w 429021"/>
                <a:gd name="connsiteY398" fmla="*/ 84353 h 429424"/>
                <a:gd name="connsiteX399" fmla="*/ 13251 w 429021"/>
                <a:gd name="connsiteY399" fmla="*/ 163478 h 429424"/>
                <a:gd name="connsiteX400" fmla="*/ 3191 w 429021"/>
                <a:gd name="connsiteY400" fmla="*/ 178641 h 429424"/>
                <a:gd name="connsiteX401" fmla="*/ 15209 w 429021"/>
                <a:gd name="connsiteY401" fmla="*/ 140628 h 429424"/>
                <a:gd name="connsiteX402" fmla="*/ 21972 w 429021"/>
                <a:gd name="connsiteY402" fmla="*/ 121121 h 429424"/>
                <a:gd name="connsiteX403" fmla="*/ 216662 w 429021"/>
                <a:gd name="connsiteY403" fmla="*/ 83876 h 429424"/>
                <a:gd name="connsiteX404" fmla="*/ 207525 w 429021"/>
                <a:gd name="connsiteY404" fmla="*/ 112053 h 429424"/>
                <a:gd name="connsiteX405" fmla="*/ 191423 w 429021"/>
                <a:gd name="connsiteY405" fmla="*/ 167519 h 429424"/>
                <a:gd name="connsiteX406" fmla="*/ 189964 w 429021"/>
                <a:gd name="connsiteY406" fmla="*/ 170941 h 429424"/>
                <a:gd name="connsiteX407" fmla="*/ 186536 w 429021"/>
                <a:gd name="connsiteY407" fmla="*/ 178308 h 429424"/>
                <a:gd name="connsiteX408" fmla="*/ 170423 w 429021"/>
                <a:gd name="connsiteY408" fmla="*/ 198097 h 429424"/>
                <a:gd name="connsiteX409" fmla="*/ 177115 w 429021"/>
                <a:gd name="connsiteY409" fmla="*/ 175389 h 429424"/>
                <a:gd name="connsiteX410" fmla="*/ 183354 w 429021"/>
                <a:gd name="connsiteY410" fmla="*/ 150306 h 429424"/>
                <a:gd name="connsiteX411" fmla="*/ 198333 w 429021"/>
                <a:gd name="connsiteY411" fmla="*/ 119199 h 429424"/>
                <a:gd name="connsiteX412" fmla="*/ 114091 w 429021"/>
                <a:gd name="connsiteY412" fmla="*/ 78905 h 429424"/>
                <a:gd name="connsiteX413" fmla="*/ 111927 w 429021"/>
                <a:gd name="connsiteY413" fmla="*/ 87909 h 429424"/>
                <a:gd name="connsiteX414" fmla="*/ 101378 w 429021"/>
                <a:gd name="connsiteY414" fmla="*/ 102455 h 429424"/>
                <a:gd name="connsiteX415" fmla="*/ 363109 w 429021"/>
                <a:gd name="connsiteY415" fmla="*/ 75705 h 429424"/>
                <a:gd name="connsiteX416" fmla="*/ 363067 w 429021"/>
                <a:gd name="connsiteY416" fmla="*/ 81353 h 429424"/>
                <a:gd name="connsiteX417" fmla="*/ 356735 w 429021"/>
                <a:gd name="connsiteY417" fmla="*/ 87036 h 429424"/>
                <a:gd name="connsiteX418" fmla="*/ 362834 w 429021"/>
                <a:gd name="connsiteY418" fmla="*/ 76004 h 429424"/>
                <a:gd name="connsiteX419" fmla="*/ 338911 w 429021"/>
                <a:gd name="connsiteY419" fmla="*/ 75096 h 429424"/>
                <a:gd name="connsiteX420" fmla="*/ 328310 w 429021"/>
                <a:gd name="connsiteY420" fmla="*/ 110984 h 429424"/>
                <a:gd name="connsiteX421" fmla="*/ 314118 w 429021"/>
                <a:gd name="connsiteY421" fmla="*/ 122230 h 429424"/>
                <a:gd name="connsiteX422" fmla="*/ 332320 w 429021"/>
                <a:gd name="connsiteY422" fmla="*/ 84298 h 429424"/>
                <a:gd name="connsiteX423" fmla="*/ 256716 w 429021"/>
                <a:gd name="connsiteY423" fmla="*/ 74042 h 429424"/>
                <a:gd name="connsiteX424" fmla="*/ 253798 w 429021"/>
                <a:gd name="connsiteY424" fmla="*/ 85669 h 429424"/>
                <a:gd name="connsiteX425" fmla="*/ 228227 w 429021"/>
                <a:gd name="connsiteY425" fmla="*/ 156069 h 429424"/>
                <a:gd name="connsiteX426" fmla="*/ 227945 w 429021"/>
                <a:gd name="connsiteY426" fmla="*/ 156723 h 429424"/>
                <a:gd name="connsiteX427" fmla="*/ 209160 w 429021"/>
                <a:gd name="connsiteY427" fmla="*/ 183733 h 429424"/>
                <a:gd name="connsiteX428" fmla="*/ 221889 w 429021"/>
                <a:gd name="connsiteY428" fmla="*/ 136194 h 429424"/>
                <a:gd name="connsiteX429" fmla="*/ 228456 w 429021"/>
                <a:gd name="connsiteY429" fmla="*/ 121416 h 429424"/>
                <a:gd name="connsiteX430" fmla="*/ 236402 w 429021"/>
                <a:gd name="connsiteY430" fmla="*/ 105304 h 429424"/>
                <a:gd name="connsiteX431" fmla="*/ 237610 w 429021"/>
                <a:gd name="connsiteY431" fmla="*/ 102469 h 429424"/>
                <a:gd name="connsiteX432" fmla="*/ 372909 w 429021"/>
                <a:gd name="connsiteY432" fmla="*/ 72520 h 429424"/>
                <a:gd name="connsiteX433" fmla="*/ 377889 w 429021"/>
                <a:gd name="connsiteY433" fmla="*/ 79907 h 429424"/>
                <a:gd name="connsiteX434" fmla="*/ 362859 w 429021"/>
                <a:gd name="connsiteY434" fmla="*/ 109279 h 429424"/>
                <a:gd name="connsiteX435" fmla="*/ 363067 w 429021"/>
                <a:gd name="connsiteY435" fmla="*/ 81353 h 429424"/>
                <a:gd name="connsiteX436" fmla="*/ 368431 w 429021"/>
                <a:gd name="connsiteY436" fmla="*/ 65878 h 429424"/>
                <a:gd name="connsiteX437" fmla="*/ 370004 w 429021"/>
                <a:gd name="connsiteY437" fmla="*/ 68211 h 429424"/>
                <a:gd name="connsiteX438" fmla="*/ 363109 w 429021"/>
                <a:gd name="connsiteY438" fmla="*/ 75705 h 429424"/>
                <a:gd name="connsiteX439" fmla="*/ 363110 w 429021"/>
                <a:gd name="connsiteY439" fmla="*/ 75504 h 429424"/>
                <a:gd name="connsiteX440" fmla="*/ 239919 w 429021"/>
                <a:gd name="connsiteY440" fmla="*/ 57325 h 429424"/>
                <a:gd name="connsiteX441" fmla="*/ 236603 w 429021"/>
                <a:gd name="connsiteY441" fmla="*/ 71895 h 429424"/>
                <a:gd name="connsiteX442" fmla="*/ 215634 w 429021"/>
                <a:gd name="connsiteY442" fmla="*/ 115760 h 429424"/>
                <a:gd name="connsiteX443" fmla="*/ 191200 w 429021"/>
                <a:gd name="connsiteY443" fmla="*/ 168281 h 429424"/>
                <a:gd name="connsiteX444" fmla="*/ 191423 w 429021"/>
                <a:gd name="connsiteY444" fmla="*/ 167519 h 429424"/>
                <a:gd name="connsiteX445" fmla="*/ 218264 w 429021"/>
                <a:gd name="connsiteY445" fmla="*/ 104543 h 429424"/>
                <a:gd name="connsiteX446" fmla="*/ 353929 w 429021"/>
                <a:gd name="connsiteY446" fmla="*/ 54127 h 429424"/>
                <a:gd name="connsiteX447" fmla="*/ 363223 w 429021"/>
                <a:gd name="connsiteY447" fmla="*/ 60393 h 429424"/>
                <a:gd name="connsiteX448" fmla="*/ 363110 w 429021"/>
                <a:gd name="connsiteY448" fmla="*/ 75504 h 429424"/>
                <a:gd name="connsiteX449" fmla="*/ 362834 w 429021"/>
                <a:gd name="connsiteY449" fmla="*/ 76004 h 429424"/>
                <a:gd name="connsiteX450" fmla="*/ 351635 w 429021"/>
                <a:gd name="connsiteY450" fmla="*/ 88174 h 429424"/>
                <a:gd name="connsiteX451" fmla="*/ 351999 w 429021"/>
                <a:gd name="connsiteY451" fmla="*/ 56822 h 429424"/>
                <a:gd name="connsiteX452" fmla="*/ 348541 w 429021"/>
                <a:gd name="connsiteY452" fmla="*/ 50495 h 429424"/>
                <a:gd name="connsiteX453" fmla="*/ 352045 w 429021"/>
                <a:gd name="connsiteY453" fmla="*/ 52857 h 429424"/>
                <a:gd name="connsiteX454" fmla="*/ 351999 w 429021"/>
                <a:gd name="connsiteY454" fmla="*/ 56822 h 429424"/>
                <a:gd name="connsiteX455" fmla="*/ 338911 w 429021"/>
                <a:gd name="connsiteY455" fmla="*/ 75096 h 429424"/>
                <a:gd name="connsiteX456" fmla="*/ 342394 w 429021"/>
                <a:gd name="connsiteY456" fmla="*/ 63304 h 429424"/>
                <a:gd name="connsiteX457" fmla="*/ 338279 w 429021"/>
                <a:gd name="connsiteY457" fmla="*/ 43575 h 429424"/>
                <a:gd name="connsiteX458" fmla="*/ 346570 w 429021"/>
                <a:gd name="connsiteY458" fmla="*/ 49166 h 429424"/>
                <a:gd name="connsiteX459" fmla="*/ 342394 w 429021"/>
                <a:gd name="connsiteY459" fmla="*/ 63304 h 429424"/>
                <a:gd name="connsiteX460" fmla="*/ 332320 w 429021"/>
                <a:gd name="connsiteY460" fmla="*/ 84298 h 429424"/>
                <a:gd name="connsiteX461" fmla="*/ 320463 w 429021"/>
                <a:gd name="connsiteY461" fmla="*/ 100853 h 429424"/>
                <a:gd name="connsiteX462" fmla="*/ 89621 w 429021"/>
                <a:gd name="connsiteY462" fmla="*/ 43406 h 429424"/>
                <a:gd name="connsiteX463" fmla="*/ 75860 w 429021"/>
                <a:gd name="connsiteY463" fmla="*/ 63680 h 429424"/>
                <a:gd name="connsiteX464" fmla="*/ 35858 w 429021"/>
                <a:gd name="connsiteY464" fmla="*/ 127452 h 429424"/>
                <a:gd name="connsiteX465" fmla="*/ 49259 w 429021"/>
                <a:gd name="connsiteY465" fmla="*/ 100039 h 429424"/>
                <a:gd name="connsiteX466" fmla="*/ 66780 w 429021"/>
                <a:gd name="connsiteY466" fmla="*/ 58806 h 429424"/>
                <a:gd name="connsiteX467" fmla="*/ 327387 w 429021"/>
                <a:gd name="connsiteY467" fmla="*/ 36232 h 429424"/>
                <a:gd name="connsiteX468" fmla="*/ 334167 w 429021"/>
                <a:gd name="connsiteY468" fmla="*/ 40804 h 429424"/>
                <a:gd name="connsiteX469" fmla="*/ 330810 w 429021"/>
                <a:gd name="connsiteY469" fmla="*/ 47040 h 429424"/>
                <a:gd name="connsiteX470" fmla="*/ 305706 w 429021"/>
                <a:gd name="connsiteY470" fmla="*/ 95130 h 429424"/>
                <a:gd name="connsiteX471" fmla="*/ 276849 w 429021"/>
                <a:gd name="connsiteY471" fmla="*/ 151763 h 429424"/>
                <a:gd name="connsiteX472" fmla="*/ 275344 w 429021"/>
                <a:gd name="connsiteY472" fmla="*/ 152955 h 429424"/>
                <a:gd name="connsiteX473" fmla="*/ 293743 w 429021"/>
                <a:gd name="connsiteY473" fmla="*/ 111427 h 429424"/>
                <a:gd name="connsiteX474" fmla="*/ 301906 w 429021"/>
                <a:gd name="connsiteY474" fmla="*/ 19052 h 429424"/>
                <a:gd name="connsiteX475" fmla="*/ 315774 w 429021"/>
                <a:gd name="connsiteY475" fmla="*/ 28402 h 429424"/>
                <a:gd name="connsiteX476" fmla="*/ 305256 w 429021"/>
                <a:gd name="connsiteY476" fmla="*/ 47737 h 429424"/>
                <a:gd name="connsiteX477" fmla="*/ 256282 w 429021"/>
                <a:gd name="connsiteY477" fmla="*/ 116341 h 429424"/>
                <a:gd name="connsiteX478" fmla="*/ 299300 w 429021"/>
                <a:gd name="connsiteY478" fmla="*/ 23948 h 429424"/>
                <a:gd name="connsiteX479" fmla="*/ 263525 w 429021"/>
                <a:gd name="connsiteY479" fmla="*/ 18752 h 429424"/>
                <a:gd name="connsiteX480" fmla="*/ 251643 w 429021"/>
                <a:gd name="connsiteY480" fmla="*/ 63058 h 429424"/>
                <a:gd name="connsiteX481" fmla="*/ 243306 w 429021"/>
                <a:gd name="connsiteY481" fmla="*/ 89109 h 429424"/>
                <a:gd name="connsiteX482" fmla="*/ 237610 w 429021"/>
                <a:gd name="connsiteY482" fmla="*/ 102469 h 429424"/>
                <a:gd name="connsiteX483" fmla="*/ 225567 w 429021"/>
                <a:gd name="connsiteY483" fmla="*/ 120390 h 429424"/>
                <a:gd name="connsiteX484" fmla="*/ 236603 w 429021"/>
                <a:gd name="connsiteY484" fmla="*/ 71895 h 429424"/>
                <a:gd name="connsiteX485" fmla="*/ 257638 w 429021"/>
                <a:gd name="connsiteY485" fmla="*/ 27892 h 429424"/>
                <a:gd name="connsiteX486" fmla="*/ 260367 w 429021"/>
                <a:gd name="connsiteY486" fmla="*/ 22308 h 429424"/>
                <a:gd name="connsiteX487" fmla="*/ 165181 w 429021"/>
                <a:gd name="connsiteY487" fmla="*/ 14167 h 429424"/>
                <a:gd name="connsiteX488" fmla="*/ 146697 w 429021"/>
                <a:gd name="connsiteY488" fmla="*/ 72978 h 429424"/>
                <a:gd name="connsiteX489" fmla="*/ 146638 w 429021"/>
                <a:gd name="connsiteY489" fmla="*/ 73140 h 429424"/>
                <a:gd name="connsiteX490" fmla="*/ 130660 w 429021"/>
                <a:gd name="connsiteY490" fmla="*/ 109236 h 429424"/>
                <a:gd name="connsiteX491" fmla="*/ 48846 w 429021"/>
                <a:gd name="connsiteY491" fmla="*/ 308600 h 429424"/>
                <a:gd name="connsiteX492" fmla="*/ 43192 w 429021"/>
                <a:gd name="connsiteY492" fmla="*/ 309237 h 429424"/>
                <a:gd name="connsiteX493" fmla="*/ 60479 w 429021"/>
                <a:gd name="connsiteY493" fmla="*/ 271104 h 429424"/>
                <a:gd name="connsiteX494" fmla="*/ 79788 w 429021"/>
                <a:gd name="connsiteY494" fmla="*/ 205614 h 429424"/>
                <a:gd name="connsiteX495" fmla="*/ 81712 w 429021"/>
                <a:gd name="connsiteY495" fmla="*/ 200300 h 429424"/>
                <a:gd name="connsiteX496" fmla="*/ 141046 w 429021"/>
                <a:gd name="connsiteY496" fmla="*/ 49820 h 429424"/>
                <a:gd name="connsiteX497" fmla="*/ 143257 w 429021"/>
                <a:gd name="connsiteY497" fmla="*/ 44711 h 429424"/>
                <a:gd name="connsiteX498" fmla="*/ 161898 w 429021"/>
                <a:gd name="connsiteY498" fmla="*/ 19009 h 429424"/>
                <a:gd name="connsiteX499" fmla="*/ 147924 w 429021"/>
                <a:gd name="connsiteY499" fmla="*/ 10596 h 429424"/>
                <a:gd name="connsiteX500" fmla="*/ 139897 w 429021"/>
                <a:gd name="connsiteY500" fmla="*/ 27898 h 429424"/>
                <a:gd name="connsiteX501" fmla="*/ 119113 w 429021"/>
                <a:gd name="connsiteY501" fmla="*/ 69605 h 429424"/>
                <a:gd name="connsiteX502" fmla="*/ 114091 w 429021"/>
                <a:gd name="connsiteY502" fmla="*/ 78905 h 429424"/>
                <a:gd name="connsiteX503" fmla="*/ 129009 w 429021"/>
                <a:gd name="connsiteY503" fmla="*/ 16850 h 429424"/>
                <a:gd name="connsiteX504" fmla="*/ 130060 w 429021"/>
                <a:gd name="connsiteY504" fmla="*/ 16142 h 429424"/>
                <a:gd name="connsiteX505" fmla="*/ 273149 w 429021"/>
                <a:gd name="connsiteY505" fmla="*/ 8555 h 429424"/>
                <a:gd name="connsiteX506" fmla="*/ 295967 w 429021"/>
                <a:gd name="connsiteY506" fmla="*/ 15638 h 429424"/>
                <a:gd name="connsiteX507" fmla="*/ 256716 w 429021"/>
                <a:gd name="connsiteY507" fmla="*/ 74042 h 429424"/>
                <a:gd name="connsiteX508" fmla="*/ 159585 w 429021"/>
                <a:gd name="connsiteY508" fmla="*/ 6976 h 429424"/>
                <a:gd name="connsiteX509" fmla="*/ 143257 w 429021"/>
                <a:gd name="connsiteY509" fmla="*/ 44711 h 429424"/>
                <a:gd name="connsiteX510" fmla="*/ 114321 w 429021"/>
                <a:gd name="connsiteY510" fmla="*/ 84607 h 429424"/>
                <a:gd name="connsiteX511" fmla="*/ 141449 w 429021"/>
                <a:gd name="connsiteY511" fmla="*/ 28605 h 429424"/>
                <a:gd name="connsiteX512" fmla="*/ 150607 w 429021"/>
                <a:gd name="connsiteY512" fmla="*/ 9763 h 429424"/>
                <a:gd name="connsiteX513" fmla="*/ 267887 w 429021"/>
                <a:gd name="connsiteY513" fmla="*/ 6922 h 429424"/>
                <a:gd name="connsiteX514" fmla="*/ 272700 w 429021"/>
                <a:gd name="connsiteY514" fmla="*/ 8416 h 429424"/>
                <a:gd name="connsiteX515" fmla="*/ 263525 w 429021"/>
                <a:gd name="connsiteY515" fmla="*/ 18752 h 429424"/>
                <a:gd name="connsiteX516" fmla="*/ 263892 w 429021"/>
                <a:gd name="connsiteY516" fmla="*/ 17383 h 429424"/>
                <a:gd name="connsiteX517" fmla="*/ 265075 w 429021"/>
                <a:gd name="connsiteY517" fmla="*/ 12675 h 429424"/>
                <a:gd name="connsiteX518" fmla="*/ 261812 w 429021"/>
                <a:gd name="connsiteY518" fmla="*/ 5036 h 429424"/>
                <a:gd name="connsiteX519" fmla="*/ 266621 w 429021"/>
                <a:gd name="connsiteY519" fmla="*/ 6529 h 429424"/>
                <a:gd name="connsiteX520" fmla="*/ 265075 w 429021"/>
                <a:gd name="connsiteY520" fmla="*/ 12675 h 429424"/>
                <a:gd name="connsiteX521" fmla="*/ 260367 w 429021"/>
                <a:gd name="connsiteY521" fmla="*/ 22308 h 429424"/>
                <a:gd name="connsiteX522" fmla="*/ 251287 w 429021"/>
                <a:gd name="connsiteY522" fmla="*/ 32537 h 429424"/>
                <a:gd name="connsiteX523" fmla="*/ 239919 w 429021"/>
                <a:gd name="connsiteY523" fmla="*/ 57325 h 429424"/>
                <a:gd name="connsiteX524" fmla="*/ 245895 w 429021"/>
                <a:gd name="connsiteY524" fmla="*/ 31069 h 429424"/>
                <a:gd name="connsiteX525" fmla="*/ 251671 w 429021"/>
                <a:gd name="connsiteY525" fmla="*/ 21199 h 429424"/>
                <a:gd name="connsiteX526" fmla="*/ 172483 w 429021"/>
                <a:gd name="connsiteY526" fmla="*/ 3398 h 429424"/>
                <a:gd name="connsiteX527" fmla="*/ 165181 w 429021"/>
                <a:gd name="connsiteY527" fmla="*/ 14167 h 429424"/>
                <a:gd name="connsiteX528" fmla="*/ 168290 w 429021"/>
                <a:gd name="connsiteY528" fmla="*/ 4274 h 429424"/>
                <a:gd name="connsiteX529" fmla="*/ 170455 w 429021"/>
                <a:gd name="connsiteY529" fmla="*/ 3602 h 429424"/>
                <a:gd name="connsiteX530" fmla="*/ 179762 w 429021"/>
                <a:gd name="connsiteY530" fmla="*/ 2664 h 429424"/>
                <a:gd name="connsiteX531" fmla="*/ 169023 w 429021"/>
                <a:gd name="connsiteY531" fmla="*/ 34605 h 429424"/>
                <a:gd name="connsiteX532" fmla="*/ 149874 w 429021"/>
                <a:gd name="connsiteY532" fmla="*/ 102682 h 429424"/>
                <a:gd name="connsiteX533" fmla="*/ 85059 w 429021"/>
                <a:gd name="connsiteY533" fmla="*/ 271142 h 429424"/>
                <a:gd name="connsiteX534" fmla="*/ 68889 w 429021"/>
                <a:gd name="connsiteY534" fmla="*/ 301541 h 429424"/>
                <a:gd name="connsiteX535" fmla="*/ 62468 w 429021"/>
                <a:gd name="connsiteY535" fmla="*/ 304472 h 429424"/>
                <a:gd name="connsiteX536" fmla="*/ 72589 w 429021"/>
                <a:gd name="connsiteY536" fmla="*/ 277328 h 429424"/>
                <a:gd name="connsiteX537" fmla="*/ 116032 w 429021"/>
                <a:gd name="connsiteY537" fmla="*/ 158082 h 429424"/>
                <a:gd name="connsiteX538" fmla="*/ 146638 w 429021"/>
                <a:gd name="connsiteY538" fmla="*/ 73140 h 429424"/>
                <a:gd name="connsiteX539" fmla="*/ 177747 w 429021"/>
                <a:gd name="connsiteY539" fmla="*/ 2867 h 429424"/>
                <a:gd name="connsiteX540" fmla="*/ 243783 w 429021"/>
                <a:gd name="connsiteY540" fmla="*/ 2250 h 429424"/>
                <a:gd name="connsiteX541" fmla="*/ 252259 w 429021"/>
                <a:gd name="connsiteY541" fmla="*/ 3105 h 429424"/>
                <a:gd name="connsiteX542" fmla="*/ 245895 w 429021"/>
                <a:gd name="connsiteY542" fmla="*/ 31069 h 429424"/>
                <a:gd name="connsiteX543" fmla="*/ 229730 w 429021"/>
                <a:gd name="connsiteY543" fmla="*/ 58692 h 429424"/>
                <a:gd name="connsiteX544" fmla="*/ 216662 w 429021"/>
                <a:gd name="connsiteY544" fmla="*/ 83876 h 429424"/>
                <a:gd name="connsiteX545" fmla="*/ 236430 w 429021"/>
                <a:gd name="connsiteY545" fmla="*/ 22913 h 429424"/>
                <a:gd name="connsiteX546" fmla="*/ 188705 w 429021"/>
                <a:gd name="connsiteY546" fmla="*/ 1763 h 429424"/>
                <a:gd name="connsiteX547" fmla="*/ 155681 w 429021"/>
                <a:gd name="connsiteY547" fmla="*/ 87592 h 429424"/>
                <a:gd name="connsiteX548" fmla="*/ 160902 w 429021"/>
                <a:gd name="connsiteY548" fmla="*/ 73149 h 429424"/>
                <a:gd name="connsiteX549" fmla="*/ 184976 w 429021"/>
                <a:gd name="connsiteY549" fmla="*/ 2138 h 429424"/>
                <a:gd name="connsiteX550" fmla="*/ 221456 w 429021"/>
                <a:gd name="connsiteY550" fmla="*/ 0 h 429424"/>
                <a:gd name="connsiteX551" fmla="*/ 223674 w 429021"/>
                <a:gd name="connsiteY551" fmla="*/ 223 h 429424"/>
                <a:gd name="connsiteX552" fmla="*/ 213767 w 429021"/>
                <a:gd name="connsiteY552" fmla="*/ 32652 h 429424"/>
                <a:gd name="connsiteX553" fmla="*/ 192805 w 429021"/>
                <a:gd name="connsiteY553" fmla="*/ 112313 h 429424"/>
                <a:gd name="connsiteX554" fmla="*/ 183354 w 429021"/>
                <a:gd name="connsiteY554" fmla="*/ 150306 h 429424"/>
                <a:gd name="connsiteX555" fmla="*/ 177811 w 429021"/>
                <a:gd name="connsiteY555" fmla="*/ 161816 h 429424"/>
                <a:gd name="connsiteX556" fmla="*/ 153391 w 429021"/>
                <a:gd name="connsiteY556" fmla="*/ 214663 h 429424"/>
                <a:gd name="connsiteX557" fmla="*/ 149696 w 429021"/>
                <a:gd name="connsiteY557" fmla="*/ 223552 h 429424"/>
                <a:gd name="connsiteX558" fmla="*/ 135877 w 429021"/>
                <a:gd name="connsiteY558" fmla="*/ 240524 h 429424"/>
                <a:gd name="connsiteX559" fmla="*/ 146465 w 429021"/>
                <a:gd name="connsiteY559" fmla="*/ 209998 h 429424"/>
                <a:gd name="connsiteX560" fmla="*/ 217971 w 429021"/>
                <a:gd name="connsiteY560" fmla="*/ 10357 h 42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</a:cxnLst>
              <a:rect l="l" t="t" r="r" b="b"/>
              <a:pathLst>
                <a:path w="429021" h="429424">
                  <a:moveTo>
                    <a:pt x="293911" y="402805"/>
                  </a:moveTo>
                  <a:lnTo>
                    <a:pt x="288520" y="415528"/>
                  </a:lnTo>
                  <a:lnTo>
                    <a:pt x="286011" y="416307"/>
                  </a:lnTo>
                  <a:close/>
                  <a:moveTo>
                    <a:pt x="226601" y="389710"/>
                  </a:moveTo>
                  <a:lnTo>
                    <a:pt x="226000" y="391923"/>
                  </a:lnTo>
                  <a:lnTo>
                    <a:pt x="208049" y="429042"/>
                  </a:lnTo>
                  <a:lnTo>
                    <a:pt x="205413" y="428776"/>
                  </a:lnTo>
                  <a:close/>
                  <a:moveTo>
                    <a:pt x="249598" y="389199"/>
                  </a:moveTo>
                  <a:lnTo>
                    <a:pt x="239020" y="427084"/>
                  </a:lnTo>
                  <a:lnTo>
                    <a:pt x="232553" y="427736"/>
                  </a:lnTo>
                  <a:close/>
                  <a:moveTo>
                    <a:pt x="113556" y="382893"/>
                  </a:moveTo>
                  <a:lnTo>
                    <a:pt x="108626" y="394279"/>
                  </a:lnTo>
                  <a:lnTo>
                    <a:pt x="106895" y="397095"/>
                  </a:lnTo>
                  <a:lnTo>
                    <a:pt x="104425" y="395429"/>
                  </a:lnTo>
                  <a:close/>
                  <a:moveTo>
                    <a:pt x="89747" y="382304"/>
                  </a:moveTo>
                  <a:lnTo>
                    <a:pt x="88936" y="384986"/>
                  </a:lnTo>
                  <a:lnTo>
                    <a:pt x="88394" y="384621"/>
                  </a:lnTo>
                  <a:close/>
                  <a:moveTo>
                    <a:pt x="178257" y="372909"/>
                  </a:moveTo>
                  <a:lnTo>
                    <a:pt x="159733" y="415156"/>
                  </a:lnTo>
                  <a:lnTo>
                    <a:pt x="157126" y="421115"/>
                  </a:lnTo>
                  <a:lnTo>
                    <a:pt x="150135" y="418945"/>
                  </a:lnTo>
                  <a:close/>
                  <a:moveTo>
                    <a:pt x="148054" y="363527"/>
                  </a:moveTo>
                  <a:lnTo>
                    <a:pt x="132713" y="413537"/>
                  </a:lnTo>
                  <a:lnTo>
                    <a:pt x="131238" y="413079"/>
                  </a:lnTo>
                  <a:lnTo>
                    <a:pt x="132599" y="406418"/>
                  </a:lnTo>
                  <a:lnTo>
                    <a:pt x="137717" y="390700"/>
                  </a:lnTo>
                  <a:cubicBezTo>
                    <a:pt x="140543" y="382224"/>
                    <a:pt x="142476" y="376665"/>
                    <a:pt x="143211" y="374895"/>
                  </a:cubicBezTo>
                  <a:close/>
                  <a:moveTo>
                    <a:pt x="353914" y="352775"/>
                  </a:moveTo>
                  <a:lnTo>
                    <a:pt x="349546" y="377682"/>
                  </a:lnTo>
                  <a:lnTo>
                    <a:pt x="334093" y="388101"/>
                  </a:lnTo>
                  <a:close/>
                  <a:moveTo>
                    <a:pt x="148886" y="334389"/>
                  </a:moveTo>
                  <a:lnTo>
                    <a:pt x="142002" y="360411"/>
                  </a:lnTo>
                  <a:lnTo>
                    <a:pt x="132599" y="406418"/>
                  </a:lnTo>
                  <a:lnTo>
                    <a:pt x="130504" y="412851"/>
                  </a:lnTo>
                  <a:lnTo>
                    <a:pt x="130060" y="412713"/>
                  </a:lnTo>
                  <a:lnTo>
                    <a:pt x="125074" y="409351"/>
                  </a:lnTo>
                  <a:lnTo>
                    <a:pt x="141474" y="344566"/>
                  </a:lnTo>
                  <a:close/>
                  <a:moveTo>
                    <a:pt x="144464" y="332754"/>
                  </a:moveTo>
                  <a:lnTo>
                    <a:pt x="141474" y="344566"/>
                  </a:lnTo>
                  <a:lnTo>
                    <a:pt x="113556" y="382893"/>
                  </a:lnTo>
                  <a:lnTo>
                    <a:pt x="122955" y="361185"/>
                  </a:lnTo>
                  <a:close/>
                  <a:moveTo>
                    <a:pt x="336355" y="330270"/>
                  </a:moveTo>
                  <a:lnTo>
                    <a:pt x="322497" y="395920"/>
                  </a:lnTo>
                  <a:lnTo>
                    <a:pt x="297589" y="412713"/>
                  </a:lnTo>
                  <a:lnTo>
                    <a:pt x="292209" y="414383"/>
                  </a:lnTo>
                  <a:lnTo>
                    <a:pt x="305867" y="382373"/>
                  </a:lnTo>
                  <a:close/>
                  <a:moveTo>
                    <a:pt x="38700" y="319145"/>
                  </a:moveTo>
                  <a:lnTo>
                    <a:pt x="35545" y="327865"/>
                  </a:lnTo>
                  <a:lnTo>
                    <a:pt x="35068" y="327157"/>
                  </a:lnTo>
                  <a:close/>
                  <a:moveTo>
                    <a:pt x="112086" y="311309"/>
                  </a:moveTo>
                  <a:lnTo>
                    <a:pt x="107998" y="323866"/>
                  </a:lnTo>
                  <a:lnTo>
                    <a:pt x="98539" y="346624"/>
                  </a:lnTo>
                  <a:lnTo>
                    <a:pt x="84925" y="382282"/>
                  </a:lnTo>
                  <a:lnTo>
                    <a:pt x="75778" y="376115"/>
                  </a:lnTo>
                  <a:lnTo>
                    <a:pt x="105280" y="323437"/>
                  </a:lnTo>
                  <a:close/>
                  <a:moveTo>
                    <a:pt x="43192" y="309237"/>
                  </a:moveTo>
                  <a:lnTo>
                    <a:pt x="38700" y="319145"/>
                  </a:lnTo>
                  <a:lnTo>
                    <a:pt x="42248" y="309343"/>
                  </a:lnTo>
                  <a:close/>
                  <a:moveTo>
                    <a:pt x="163002" y="308249"/>
                  </a:moveTo>
                  <a:lnTo>
                    <a:pt x="160317" y="318695"/>
                  </a:lnTo>
                  <a:lnTo>
                    <a:pt x="148886" y="334389"/>
                  </a:lnTo>
                  <a:lnTo>
                    <a:pt x="151930" y="322884"/>
                  </a:lnTo>
                  <a:close/>
                  <a:moveTo>
                    <a:pt x="62468" y="304472"/>
                  </a:moveTo>
                  <a:lnTo>
                    <a:pt x="58213" y="315884"/>
                  </a:lnTo>
                  <a:lnTo>
                    <a:pt x="50297" y="336493"/>
                  </a:lnTo>
                  <a:lnTo>
                    <a:pt x="46357" y="343901"/>
                  </a:lnTo>
                  <a:lnTo>
                    <a:pt x="38899" y="332840"/>
                  </a:lnTo>
                  <a:lnTo>
                    <a:pt x="48846" y="308600"/>
                  </a:lnTo>
                  <a:lnTo>
                    <a:pt x="54924" y="307916"/>
                  </a:lnTo>
                  <a:close/>
                  <a:moveTo>
                    <a:pt x="71923" y="300093"/>
                  </a:moveTo>
                  <a:lnTo>
                    <a:pt x="56565" y="333940"/>
                  </a:lnTo>
                  <a:lnTo>
                    <a:pt x="47546" y="345665"/>
                  </a:lnTo>
                  <a:lnTo>
                    <a:pt x="47033" y="344904"/>
                  </a:lnTo>
                  <a:lnTo>
                    <a:pt x="47668" y="343336"/>
                  </a:lnTo>
                  <a:lnTo>
                    <a:pt x="50297" y="336493"/>
                  </a:lnTo>
                  <a:lnTo>
                    <a:pt x="68889" y="301541"/>
                  </a:lnTo>
                  <a:lnTo>
                    <a:pt x="71471" y="300361"/>
                  </a:lnTo>
                  <a:close/>
                  <a:moveTo>
                    <a:pt x="176251" y="297344"/>
                  </a:moveTo>
                  <a:lnTo>
                    <a:pt x="148054" y="363527"/>
                  </a:lnTo>
                  <a:lnTo>
                    <a:pt x="152629" y="348616"/>
                  </a:lnTo>
                  <a:lnTo>
                    <a:pt x="160317" y="318695"/>
                  </a:lnTo>
                  <a:lnTo>
                    <a:pt x="165913" y="311014"/>
                  </a:lnTo>
                  <a:close/>
                  <a:moveTo>
                    <a:pt x="97450" y="285867"/>
                  </a:moveTo>
                  <a:lnTo>
                    <a:pt x="70676" y="372676"/>
                  </a:lnTo>
                  <a:lnTo>
                    <a:pt x="61657" y="366595"/>
                  </a:lnTo>
                  <a:lnTo>
                    <a:pt x="49757" y="348945"/>
                  </a:lnTo>
                  <a:lnTo>
                    <a:pt x="56565" y="333940"/>
                  </a:lnTo>
                  <a:lnTo>
                    <a:pt x="60805" y="328427"/>
                  </a:lnTo>
                  <a:close/>
                  <a:moveTo>
                    <a:pt x="181556" y="284892"/>
                  </a:moveTo>
                  <a:lnTo>
                    <a:pt x="178558" y="294292"/>
                  </a:lnTo>
                  <a:lnTo>
                    <a:pt x="176251" y="297344"/>
                  </a:lnTo>
                  <a:close/>
                  <a:moveTo>
                    <a:pt x="181680" y="284601"/>
                  </a:moveTo>
                  <a:lnTo>
                    <a:pt x="181556" y="284892"/>
                  </a:lnTo>
                  <a:lnTo>
                    <a:pt x="181629" y="284664"/>
                  </a:lnTo>
                  <a:close/>
                  <a:moveTo>
                    <a:pt x="99507" y="283480"/>
                  </a:moveTo>
                  <a:lnTo>
                    <a:pt x="97450" y="285867"/>
                  </a:lnTo>
                  <a:lnTo>
                    <a:pt x="97837" y="284612"/>
                  </a:lnTo>
                  <a:close/>
                  <a:moveTo>
                    <a:pt x="285221" y="282424"/>
                  </a:moveTo>
                  <a:lnTo>
                    <a:pt x="260750" y="349261"/>
                  </a:lnTo>
                  <a:lnTo>
                    <a:pt x="249975" y="387848"/>
                  </a:lnTo>
                  <a:lnTo>
                    <a:pt x="232436" y="427748"/>
                  </a:lnTo>
                  <a:lnTo>
                    <a:pt x="215809" y="429424"/>
                  </a:lnTo>
                  <a:lnTo>
                    <a:pt x="226000" y="391923"/>
                  </a:lnTo>
                  <a:lnTo>
                    <a:pt x="230930" y="381728"/>
                  </a:lnTo>
                  <a:lnTo>
                    <a:pt x="281877" y="287797"/>
                  </a:lnTo>
                  <a:close/>
                  <a:moveTo>
                    <a:pt x="342460" y="277631"/>
                  </a:moveTo>
                  <a:lnTo>
                    <a:pt x="339437" y="303694"/>
                  </a:lnTo>
                  <a:lnTo>
                    <a:pt x="305867" y="382373"/>
                  </a:lnTo>
                  <a:lnTo>
                    <a:pt x="293911" y="402805"/>
                  </a:lnTo>
                  <a:lnTo>
                    <a:pt x="297079" y="395328"/>
                  </a:lnTo>
                  <a:cubicBezTo>
                    <a:pt x="309292" y="361704"/>
                    <a:pt x="320814" y="327751"/>
                    <a:pt x="334682" y="294849"/>
                  </a:cubicBezTo>
                  <a:close/>
                  <a:moveTo>
                    <a:pt x="421396" y="268276"/>
                  </a:moveTo>
                  <a:lnTo>
                    <a:pt x="412110" y="298192"/>
                  </a:lnTo>
                  <a:lnTo>
                    <a:pt x="375353" y="352709"/>
                  </a:lnTo>
                  <a:lnTo>
                    <a:pt x="403682" y="298912"/>
                  </a:lnTo>
                  <a:close/>
                  <a:moveTo>
                    <a:pt x="134730" y="259556"/>
                  </a:moveTo>
                  <a:lnTo>
                    <a:pt x="116452" y="303530"/>
                  </a:lnTo>
                  <a:lnTo>
                    <a:pt x="112086" y="311309"/>
                  </a:lnTo>
                  <a:lnTo>
                    <a:pt x="123709" y="275604"/>
                  </a:lnTo>
                  <a:lnTo>
                    <a:pt x="127586" y="264426"/>
                  </a:lnTo>
                  <a:lnTo>
                    <a:pt x="134300" y="259871"/>
                  </a:lnTo>
                  <a:close/>
                  <a:moveTo>
                    <a:pt x="359262" y="257230"/>
                  </a:moveTo>
                  <a:lnTo>
                    <a:pt x="357621" y="291070"/>
                  </a:lnTo>
                  <a:lnTo>
                    <a:pt x="336355" y="330270"/>
                  </a:lnTo>
                  <a:lnTo>
                    <a:pt x="339437" y="303694"/>
                  </a:lnTo>
                  <a:close/>
                  <a:moveTo>
                    <a:pt x="155540" y="244327"/>
                  </a:moveTo>
                  <a:lnTo>
                    <a:pt x="150060" y="258129"/>
                  </a:lnTo>
                  <a:lnTo>
                    <a:pt x="121300" y="322354"/>
                  </a:lnTo>
                  <a:lnTo>
                    <a:pt x="99017" y="366429"/>
                  </a:lnTo>
                  <a:lnTo>
                    <a:pt x="89747" y="382304"/>
                  </a:lnTo>
                  <a:lnTo>
                    <a:pt x="99803" y="349039"/>
                  </a:lnTo>
                  <a:lnTo>
                    <a:pt x="107998" y="323866"/>
                  </a:lnTo>
                  <a:lnTo>
                    <a:pt x="116452" y="303530"/>
                  </a:lnTo>
                  <a:lnTo>
                    <a:pt x="145587" y="251611"/>
                  </a:lnTo>
                  <a:close/>
                  <a:moveTo>
                    <a:pt x="135877" y="240524"/>
                  </a:moveTo>
                  <a:lnTo>
                    <a:pt x="127586" y="264426"/>
                  </a:lnTo>
                  <a:lnTo>
                    <a:pt x="99507" y="283480"/>
                  </a:lnTo>
                  <a:lnTo>
                    <a:pt x="125156" y="253690"/>
                  </a:lnTo>
                  <a:close/>
                  <a:moveTo>
                    <a:pt x="172787" y="231707"/>
                  </a:moveTo>
                  <a:lnTo>
                    <a:pt x="159173" y="278600"/>
                  </a:lnTo>
                  <a:lnTo>
                    <a:pt x="148033" y="303258"/>
                  </a:lnTo>
                  <a:lnTo>
                    <a:pt x="122955" y="361185"/>
                  </a:lnTo>
                  <a:lnTo>
                    <a:pt x="106161" y="383383"/>
                  </a:lnTo>
                  <a:lnTo>
                    <a:pt x="99893" y="392374"/>
                  </a:lnTo>
                  <a:lnTo>
                    <a:pt x="93355" y="387966"/>
                  </a:lnTo>
                  <a:lnTo>
                    <a:pt x="116945" y="332080"/>
                  </a:lnTo>
                  <a:lnTo>
                    <a:pt x="121300" y="322354"/>
                  </a:lnTo>
                  <a:lnTo>
                    <a:pt x="136487" y="292314"/>
                  </a:lnTo>
                  <a:lnTo>
                    <a:pt x="150060" y="258129"/>
                  </a:lnTo>
                  <a:lnTo>
                    <a:pt x="156582" y="243565"/>
                  </a:lnTo>
                  <a:close/>
                  <a:moveTo>
                    <a:pt x="199651" y="219242"/>
                  </a:moveTo>
                  <a:lnTo>
                    <a:pt x="184772" y="274808"/>
                  </a:lnTo>
                  <a:lnTo>
                    <a:pt x="181629" y="284664"/>
                  </a:lnTo>
                  <a:lnTo>
                    <a:pt x="170409" y="298458"/>
                  </a:lnTo>
                  <a:lnTo>
                    <a:pt x="163002" y="308249"/>
                  </a:lnTo>
                  <a:lnTo>
                    <a:pt x="173303" y="268160"/>
                  </a:lnTo>
                  <a:lnTo>
                    <a:pt x="177670" y="259492"/>
                  </a:lnTo>
                  <a:cubicBezTo>
                    <a:pt x="181881" y="251929"/>
                    <a:pt x="186368" y="244320"/>
                    <a:pt x="191322" y="235402"/>
                  </a:cubicBezTo>
                  <a:close/>
                  <a:moveTo>
                    <a:pt x="190135" y="218862"/>
                  </a:moveTo>
                  <a:lnTo>
                    <a:pt x="187788" y="225450"/>
                  </a:lnTo>
                  <a:cubicBezTo>
                    <a:pt x="183484" y="237797"/>
                    <a:pt x="178776" y="251565"/>
                    <a:pt x="173613" y="266958"/>
                  </a:cubicBezTo>
                  <a:lnTo>
                    <a:pt x="173303" y="268160"/>
                  </a:lnTo>
                  <a:lnTo>
                    <a:pt x="165672" y="283305"/>
                  </a:lnTo>
                  <a:cubicBezTo>
                    <a:pt x="161820" y="292038"/>
                    <a:pt x="158050" y="301988"/>
                    <a:pt x="154169" y="314418"/>
                  </a:cubicBezTo>
                  <a:lnTo>
                    <a:pt x="151930" y="322884"/>
                  </a:lnTo>
                  <a:lnTo>
                    <a:pt x="144464" y="332754"/>
                  </a:lnTo>
                  <a:lnTo>
                    <a:pt x="151362" y="305503"/>
                  </a:lnTo>
                  <a:lnTo>
                    <a:pt x="159173" y="278600"/>
                  </a:lnTo>
                  <a:lnTo>
                    <a:pt x="184095" y="223431"/>
                  </a:lnTo>
                  <a:lnTo>
                    <a:pt x="185956" y="222070"/>
                  </a:lnTo>
                  <a:close/>
                  <a:moveTo>
                    <a:pt x="206201" y="206533"/>
                  </a:moveTo>
                  <a:lnTo>
                    <a:pt x="199651" y="219242"/>
                  </a:lnTo>
                  <a:lnTo>
                    <a:pt x="202240" y="209572"/>
                  </a:lnTo>
                  <a:close/>
                  <a:moveTo>
                    <a:pt x="170423" y="198097"/>
                  </a:moveTo>
                  <a:lnTo>
                    <a:pt x="164680" y="217589"/>
                  </a:lnTo>
                  <a:lnTo>
                    <a:pt x="145587" y="251611"/>
                  </a:lnTo>
                  <a:lnTo>
                    <a:pt x="134730" y="259556"/>
                  </a:lnTo>
                  <a:lnTo>
                    <a:pt x="149696" y="223552"/>
                  </a:lnTo>
                  <a:close/>
                  <a:moveTo>
                    <a:pt x="257252" y="193788"/>
                  </a:moveTo>
                  <a:lnTo>
                    <a:pt x="232312" y="250078"/>
                  </a:lnTo>
                  <a:lnTo>
                    <a:pt x="192563" y="340387"/>
                  </a:lnTo>
                  <a:lnTo>
                    <a:pt x="145171" y="417404"/>
                  </a:lnTo>
                  <a:lnTo>
                    <a:pt x="134669" y="414144"/>
                  </a:lnTo>
                  <a:lnTo>
                    <a:pt x="144048" y="392606"/>
                  </a:lnTo>
                  <a:cubicBezTo>
                    <a:pt x="150961" y="376081"/>
                    <a:pt x="157844" y="357699"/>
                    <a:pt x="164648" y="337915"/>
                  </a:cubicBezTo>
                  <a:lnTo>
                    <a:pt x="178558" y="294292"/>
                  </a:lnTo>
                  <a:lnTo>
                    <a:pt x="231416" y="224400"/>
                  </a:lnTo>
                  <a:close/>
                  <a:moveTo>
                    <a:pt x="209160" y="183733"/>
                  </a:moveTo>
                  <a:lnTo>
                    <a:pt x="202240" y="209572"/>
                  </a:lnTo>
                  <a:lnTo>
                    <a:pt x="190135" y="218862"/>
                  </a:lnTo>
                  <a:lnTo>
                    <a:pt x="195814" y="202923"/>
                  </a:lnTo>
                  <a:close/>
                  <a:moveTo>
                    <a:pt x="185629" y="180259"/>
                  </a:moveTo>
                  <a:lnTo>
                    <a:pt x="166953" y="220405"/>
                  </a:lnTo>
                  <a:lnTo>
                    <a:pt x="156582" y="243565"/>
                  </a:lnTo>
                  <a:lnTo>
                    <a:pt x="155540" y="244327"/>
                  </a:lnTo>
                  <a:lnTo>
                    <a:pt x="160430" y="232012"/>
                  </a:lnTo>
                  <a:lnTo>
                    <a:pt x="164680" y="217589"/>
                  </a:lnTo>
                  <a:close/>
                  <a:moveTo>
                    <a:pt x="349535" y="179065"/>
                  </a:moveTo>
                  <a:lnTo>
                    <a:pt x="349389" y="183166"/>
                  </a:lnTo>
                  <a:lnTo>
                    <a:pt x="346991" y="188484"/>
                  </a:lnTo>
                  <a:cubicBezTo>
                    <a:pt x="341220" y="199513"/>
                    <a:pt x="332624" y="210436"/>
                    <a:pt x="266349" y="351328"/>
                  </a:cubicBezTo>
                  <a:lnTo>
                    <a:pt x="249598" y="389199"/>
                  </a:lnTo>
                  <a:lnTo>
                    <a:pt x="249975" y="387848"/>
                  </a:lnTo>
                  <a:lnTo>
                    <a:pt x="262103" y="360262"/>
                  </a:lnTo>
                  <a:cubicBezTo>
                    <a:pt x="294275" y="287055"/>
                    <a:pt x="298938" y="276834"/>
                    <a:pt x="332486" y="207149"/>
                  </a:cubicBezTo>
                  <a:lnTo>
                    <a:pt x="333943" y="204122"/>
                  </a:lnTo>
                  <a:close/>
                  <a:moveTo>
                    <a:pt x="3191" y="178641"/>
                  </a:moveTo>
                  <a:lnTo>
                    <a:pt x="1787" y="183080"/>
                  </a:lnTo>
                  <a:lnTo>
                    <a:pt x="2064" y="180340"/>
                  </a:lnTo>
                  <a:close/>
                  <a:moveTo>
                    <a:pt x="265069" y="178193"/>
                  </a:moveTo>
                  <a:lnTo>
                    <a:pt x="259374" y="191296"/>
                  </a:lnTo>
                  <a:lnTo>
                    <a:pt x="258818" y="191932"/>
                  </a:lnTo>
                  <a:lnTo>
                    <a:pt x="257252" y="193788"/>
                  </a:lnTo>
                  <a:lnTo>
                    <a:pt x="262690" y="181513"/>
                  </a:lnTo>
                  <a:close/>
                  <a:moveTo>
                    <a:pt x="187139" y="177568"/>
                  </a:moveTo>
                  <a:lnTo>
                    <a:pt x="185629" y="180259"/>
                  </a:lnTo>
                  <a:lnTo>
                    <a:pt x="186536" y="178308"/>
                  </a:lnTo>
                  <a:close/>
                  <a:moveTo>
                    <a:pt x="191200" y="168281"/>
                  </a:moveTo>
                  <a:lnTo>
                    <a:pt x="189543" y="173990"/>
                  </a:lnTo>
                  <a:lnTo>
                    <a:pt x="187139" y="177568"/>
                  </a:lnTo>
                  <a:lnTo>
                    <a:pt x="189964" y="170941"/>
                  </a:lnTo>
                  <a:close/>
                  <a:moveTo>
                    <a:pt x="423642" y="167812"/>
                  </a:moveTo>
                  <a:lnTo>
                    <a:pt x="424649" y="171058"/>
                  </a:lnTo>
                  <a:cubicBezTo>
                    <a:pt x="427516" y="185066"/>
                    <a:pt x="429021" y="199571"/>
                    <a:pt x="429021" y="214427"/>
                  </a:cubicBezTo>
                  <a:lnTo>
                    <a:pt x="428469" y="219902"/>
                  </a:lnTo>
                  <a:lnTo>
                    <a:pt x="353914" y="352775"/>
                  </a:lnTo>
                  <a:lnTo>
                    <a:pt x="354902" y="347144"/>
                  </a:lnTo>
                  <a:lnTo>
                    <a:pt x="357621" y="291070"/>
                  </a:lnTo>
                  <a:lnTo>
                    <a:pt x="386090" y="238594"/>
                  </a:lnTo>
                  <a:cubicBezTo>
                    <a:pt x="396376" y="219483"/>
                    <a:pt x="405136" y="203075"/>
                    <a:pt x="412566" y="189026"/>
                  </a:cubicBezTo>
                  <a:close/>
                  <a:moveTo>
                    <a:pt x="350063" y="164162"/>
                  </a:moveTo>
                  <a:lnTo>
                    <a:pt x="349814" y="171161"/>
                  </a:lnTo>
                  <a:lnTo>
                    <a:pt x="333943" y="204122"/>
                  </a:lnTo>
                  <a:lnTo>
                    <a:pt x="285221" y="282424"/>
                  </a:lnTo>
                  <a:lnTo>
                    <a:pt x="294866" y="256080"/>
                  </a:lnTo>
                  <a:close/>
                  <a:moveTo>
                    <a:pt x="362494" y="158237"/>
                  </a:moveTo>
                  <a:lnTo>
                    <a:pt x="362210" y="196432"/>
                  </a:lnTo>
                  <a:lnTo>
                    <a:pt x="360174" y="238423"/>
                  </a:lnTo>
                  <a:lnTo>
                    <a:pt x="342460" y="277631"/>
                  </a:lnTo>
                  <a:lnTo>
                    <a:pt x="347613" y="233198"/>
                  </a:lnTo>
                  <a:lnTo>
                    <a:pt x="349389" y="183166"/>
                  </a:lnTo>
                  <a:lnTo>
                    <a:pt x="351647" y="178159"/>
                  </a:lnTo>
                  <a:lnTo>
                    <a:pt x="354201" y="171565"/>
                  </a:lnTo>
                  <a:close/>
                  <a:moveTo>
                    <a:pt x="275344" y="152955"/>
                  </a:moveTo>
                  <a:lnTo>
                    <a:pt x="262690" y="181513"/>
                  </a:lnTo>
                  <a:lnTo>
                    <a:pt x="241945" y="210479"/>
                  </a:lnTo>
                  <a:lnTo>
                    <a:pt x="231416" y="224400"/>
                  </a:lnTo>
                  <a:lnTo>
                    <a:pt x="210161" y="249586"/>
                  </a:lnTo>
                  <a:lnTo>
                    <a:pt x="181680" y="284601"/>
                  </a:lnTo>
                  <a:lnTo>
                    <a:pt x="219185" y="196569"/>
                  </a:lnTo>
                  <a:lnTo>
                    <a:pt x="254689" y="169322"/>
                  </a:lnTo>
                  <a:close/>
                  <a:moveTo>
                    <a:pt x="362596" y="144621"/>
                  </a:moveTo>
                  <a:lnTo>
                    <a:pt x="362557" y="149925"/>
                  </a:lnTo>
                  <a:lnTo>
                    <a:pt x="360386" y="155600"/>
                  </a:lnTo>
                  <a:lnTo>
                    <a:pt x="354201" y="171565"/>
                  </a:lnTo>
                  <a:lnTo>
                    <a:pt x="349535" y="179065"/>
                  </a:lnTo>
                  <a:lnTo>
                    <a:pt x="349814" y="171161"/>
                  </a:lnTo>
                  <a:close/>
                  <a:moveTo>
                    <a:pt x="293384" y="138660"/>
                  </a:moveTo>
                  <a:lnTo>
                    <a:pt x="265069" y="178193"/>
                  </a:lnTo>
                  <a:lnTo>
                    <a:pt x="274856" y="155674"/>
                  </a:lnTo>
                  <a:lnTo>
                    <a:pt x="276849" y="151763"/>
                  </a:lnTo>
                  <a:close/>
                  <a:moveTo>
                    <a:pt x="365807" y="137944"/>
                  </a:moveTo>
                  <a:lnTo>
                    <a:pt x="363943" y="141821"/>
                  </a:lnTo>
                  <a:lnTo>
                    <a:pt x="362596" y="144621"/>
                  </a:lnTo>
                  <a:lnTo>
                    <a:pt x="362606" y="143275"/>
                  </a:lnTo>
                  <a:close/>
                  <a:moveTo>
                    <a:pt x="307266" y="136509"/>
                  </a:moveTo>
                  <a:lnTo>
                    <a:pt x="296357" y="159244"/>
                  </a:lnTo>
                  <a:cubicBezTo>
                    <a:pt x="266354" y="219349"/>
                    <a:pt x="237357" y="274430"/>
                    <a:pt x="211543" y="318417"/>
                  </a:cubicBezTo>
                  <a:lnTo>
                    <a:pt x="178257" y="372909"/>
                  </a:lnTo>
                  <a:lnTo>
                    <a:pt x="180213" y="368448"/>
                  </a:lnTo>
                  <a:lnTo>
                    <a:pt x="192563" y="340387"/>
                  </a:lnTo>
                  <a:lnTo>
                    <a:pt x="194670" y="336964"/>
                  </a:lnTo>
                  <a:cubicBezTo>
                    <a:pt x="210311" y="307862"/>
                    <a:pt x="222917" y="277289"/>
                    <a:pt x="235333" y="246616"/>
                  </a:cubicBezTo>
                  <a:lnTo>
                    <a:pt x="259374" y="191296"/>
                  </a:lnTo>
                  <a:close/>
                  <a:moveTo>
                    <a:pt x="35858" y="127452"/>
                  </a:moveTo>
                  <a:lnTo>
                    <a:pt x="0" y="200807"/>
                  </a:lnTo>
                  <a:lnTo>
                    <a:pt x="800" y="192876"/>
                  </a:lnTo>
                  <a:lnTo>
                    <a:pt x="13251" y="163478"/>
                  </a:lnTo>
                  <a:lnTo>
                    <a:pt x="13439" y="163193"/>
                  </a:lnTo>
                  <a:close/>
                  <a:moveTo>
                    <a:pt x="409488" y="126774"/>
                  </a:moveTo>
                  <a:lnTo>
                    <a:pt x="412110" y="130663"/>
                  </a:lnTo>
                  <a:lnTo>
                    <a:pt x="414130" y="137171"/>
                  </a:lnTo>
                  <a:lnTo>
                    <a:pt x="362659" y="249269"/>
                  </a:lnTo>
                  <a:lnTo>
                    <a:pt x="359262" y="257230"/>
                  </a:lnTo>
                  <a:lnTo>
                    <a:pt x="360174" y="238423"/>
                  </a:lnTo>
                  <a:lnTo>
                    <a:pt x="383665" y="186427"/>
                  </a:lnTo>
                  <a:close/>
                  <a:moveTo>
                    <a:pt x="372307" y="124421"/>
                  </a:moveTo>
                  <a:lnTo>
                    <a:pt x="369466" y="131851"/>
                  </a:lnTo>
                  <a:lnTo>
                    <a:pt x="365807" y="137944"/>
                  </a:lnTo>
                  <a:close/>
                  <a:moveTo>
                    <a:pt x="313252" y="124033"/>
                  </a:moveTo>
                  <a:lnTo>
                    <a:pt x="310502" y="132876"/>
                  </a:lnTo>
                  <a:lnTo>
                    <a:pt x="309291" y="134193"/>
                  </a:lnTo>
                  <a:lnTo>
                    <a:pt x="307266" y="136509"/>
                  </a:lnTo>
                  <a:close/>
                  <a:moveTo>
                    <a:pt x="314118" y="122230"/>
                  </a:moveTo>
                  <a:lnTo>
                    <a:pt x="313252" y="124033"/>
                  </a:lnTo>
                  <a:lnTo>
                    <a:pt x="313714" y="122551"/>
                  </a:lnTo>
                  <a:close/>
                  <a:moveTo>
                    <a:pt x="225567" y="120390"/>
                  </a:moveTo>
                  <a:lnTo>
                    <a:pt x="222422" y="134206"/>
                  </a:lnTo>
                  <a:lnTo>
                    <a:pt x="221889" y="136194"/>
                  </a:lnTo>
                  <a:lnTo>
                    <a:pt x="216993" y="147215"/>
                  </a:lnTo>
                  <a:cubicBezTo>
                    <a:pt x="212311" y="158515"/>
                    <a:pt x="206630" y="173057"/>
                    <a:pt x="199537" y="192472"/>
                  </a:cubicBezTo>
                  <a:lnTo>
                    <a:pt x="195814" y="202923"/>
                  </a:lnTo>
                  <a:lnTo>
                    <a:pt x="188813" y="212990"/>
                  </a:lnTo>
                  <a:lnTo>
                    <a:pt x="184095" y="223431"/>
                  </a:lnTo>
                  <a:lnTo>
                    <a:pt x="172787" y="231707"/>
                  </a:lnTo>
                  <a:lnTo>
                    <a:pt x="189543" y="173990"/>
                  </a:lnTo>
                  <a:close/>
                  <a:moveTo>
                    <a:pt x="256282" y="116341"/>
                  </a:moveTo>
                  <a:lnTo>
                    <a:pt x="221960" y="190054"/>
                  </a:lnTo>
                  <a:lnTo>
                    <a:pt x="219185" y="196569"/>
                  </a:lnTo>
                  <a:lnTo>
                    <a:pt x="206201" y="206533"/>
                  </a:lnTo>
                  <a:lnTo>
                    <a:pt x="207788" y="203454"/>
                  </a:lnTo>
                  <a:lnTo>
                    <a:pt x="227945" y="156723"/>
                  </a:lnTo>
                  <a:lnTo>
                    <a:pt x="246496" y="130049"/>
                  </a:lnTo>
                  <a:close/>
                  <a:moveTo>
                    <a:pt x="327206" y="114723"/>
                  </a:moveTo>
                  <a:lnTo>
                    <a:pt x="326314" y="117742"/>
                  </a:lnTo>
                  <a:cubicBezTo>
                    <a:pt x="312830" y="160685"/>
                    <a:pt x="296005" y="202478"/>
                    <a:pt x="279144" y="244259"/>
                  </a:cubicBezTo>
                  <a:lnTo>
                    <a:pt x="244909" y="335632"/>
                  </a:lnTo>
                  <a:lnTo>
                    <a:pt x="215727" y="406970"/>
                  </a:lnTo>
                  <a:lnTo>
                    <a:pt x="204132" y="428647"/>
                  </a:lnTo>
                  <a:lnTo>
                    <a:pt x="170455" y="425252"/>
                  </a:lnTo>
                  <a:lnTo>
                    <a:pt x="160588" y="422189"/>
                  </a:lnTo>
                  <a:lnTo>
                    <a:pt x="163159" y="417873"/>
                  </a:lnTo>
                  <a:cubicBezTo>
                    <a:pt x="207691" y="341077"/>
                    <a:pt x="288258" y="190001"/>
                    <a:pt x="309440" y="136290"/>
                  </a:cubicBezTo>
                  <a:lnTo>
                    <a:pt x="310502" y="132876"/>
                  </a:lnTo>
                  <a:close/>
                  <a:moveTo>
                    <a:pt x="362859" y="109279"/>
                  </a:moveTo>
                  <a:lnTo>
                    <a:pt x="362606" y="143275"/>
                  </a:lnTo>
                  <a:lnTo>
                    <a:pt x="350063" y="164162"/>
                  </a:lnTo>
                  <a:lnTo>
                    <a:pt x="351088" y="135288"/>
                  </a:lnTo>
                  <a:lnTo>
                    <a:pt x="351124" y="132213"/>
                  </a:lnTo>
                  <a:close/>
                  <a:moveTo>
                    <a:pt x="148646" y="107051"/>
                  </a:moveTo>
                  <a:lnTo>
                    <a:pt x="107664" y="252752"/>
                  </a:lnTo>
                  <a:lnTo>
                    <a:pt x="97837" y="284612"/>
                  </a:lnTo>
                  <a:lnTo>
                    <a:pt x="97034" y="285157"/>
                  </a:lnTo>
                  <a:lnTo>
                    <a:pt x="71923" y="300093"/>
                  </a:lnTo>
                  <a:lnTo>
                    <a:pt x="85059" y="271142"/>
                  </a:lnTo>
                  <a:cubicBezTo>
                    <a:pt x="101556" y="232156"/>
                    <a:pt x="115614" y="196828"/>
                    <a:pt x="127999" y="164160"/>
                  </a:cubicBezTo>
                  <a:close/>
                  <a:moveTo>
                    <a:pt x="336936" y="104150"/>
                  </a:moveTo>
                  <a:lnTo>
                    <a:pt x="327206" y="114723"/>
                  </a:lnTo>
                  <a:lnTo>
                    <a:pt x="328310" y="110984"/>
                  </a:lnTo>
                  <a:close/>
                  <a:moveTo>
                    <a:pt x="101378" y="102455"/>
                  </a:moveTo>
                  <a:lnTo>
                    <a:pt x="101230" y="102727"/>
                  </a:lnTo>
                  <a:cubicBezTo>
                    <a:pt x="62477" y="171486"/>
                    <a:pt x="43089" y="185771"/>
                    <a:pt x="12698" y="255027"/>
                  </a:cubicBezTo>
                  <a:lnTo>
                    <a:pt x="6669" y="269618"/>
                  </a:lnTo>
                  <a:lnTo>
                    <a:pt x="2999" y="257797"/>
                  </a:lnTo>
                  <a:lnTo>
                    <a:pt x="535" y="233348"/>
                  </a:lnTo>
                  <a:lnTo>
                    <a:pt x="11707" y="221357"/>
                  </a:lnTo>
                  <a:cubicBezTo>
                    <a:pt x="38203" y="188770"/>
                    <a:pt x="63235" y="155046"/>
                    <a:pt x="87900" y="121036"/>
                  </a:cubicBezTo>
                  <a:close/>
                  <a:moveTo>
                    <a:pt x="320463" y="100853"/>
                  </a:moveTo>
                  <a:lnTo>
                    <a:pt x="313714" y="122551"/>
                  </a:lnTo>
                  <a:lnTo>
                    <a:pt x="293384" y="138660"/>
                  </a:lnTo>
                  <a:close/>
                  <a:moveTo>
                    <a:pt x="390877" y="99170"/>
                  </a:moveTo>
                  <a:lnTo>
                    <a:pt x="395788" y="106453"/>
                  </a:lnTo>
                  <a:lnTo>
                    <a:pt x="388382" y="116634"/>
                  </a:lnTo>
                  <a:lnTo>
                    <a:pt x="362494" y="158237"/>
                  </a:lnTo>
                  <a:lnTo>
                    <a:pt x="362557" y="149925"/>
                  </a:lnTo>
                  <a:lnTo>
                    <a:pt x="369466" y="131851"/>
                  </a:lnTo>
                  <a:lnTo>
                    <a:pt x="379446" y="115232"/>
                  </a:lnTo>
                  <a:close/>
                  <a:moveTo>
                    <a:pt x="351539" y="96435"/>
                  </a:moveTo>
                  <a:lnTo>
                    <a:pt x="351124" y="132213"/>
                  </a:lnTo>
                  <a:lnTo>
                    <a:pt x="312787" y="207132"/>
                  </a:lnTo>
                  <a:lnTo>
                    <a:pt x="294866" y="256080"/>
                  </a:lnTo>
                  <a:lnTo>
                    <a:pt x="280713" y="279648"/>
                  </a:lnTo>
                  <a:cubicBezTo>
                    <a:pt x="263182" y="312262"/>
                    <a:pt x="247573" y="345855"/>
                    <a:pt x="232019" y="379479"/>
                  </a:cubicBezTo>
                  <a:lnTo>
                    <a:pt x="230930" y="381728"/>
                  </a:lnTo>
                  <a:lnTo>
                    <a:pt x="226601" y="389710"/>
                  </a:lnTo>
                  <a:lnTo>
                    <a:pt x="231765" y="370712"/>
                  </a:lnTo>
                  <a:lnTo>
                    <a:pt x="244909" y="335632"/>
                  </a:lnTo>
                  <a:lnTo>
                    <a:pt x="256252" y="307901"/>
                  </a:lnTo>
                  <a:cubicBezTo>
                    <a:pt x="268006" y="274066"/>
                    <a:pt x="279477" y="240087"/>
                    <a:pt x="295076" y="207969"/>
                  </a:cubicBezTo>
                  <a:cubicBezTo>
                    <a:pt x="318014" y="160744"/>
                    <a:pt x="336203" y="125049"/>
                    <a:pt x="350696" y="97963"/>
                  </a:cubicBezTo>
                  <a:close/>
                  <a:moveTo>
                    <a:pt x="111144" y="91167"/>
                  </a:moveTo>
                  <a:lnTo>
                    <a:pt x="100601" y="135022"/>
                  </a:lnTo>
                  <a:lnTo>
                    <a:pt x="79788" y="205614"/>
                  </a:lnTo>
                  <a:lnTo>
                    <a:pt x="42248" y="309343"/>
                  </a:lnTo>
                  <a:lnTo>
                    <a:pt x="38123" y="309807"/>
                  </a:lnTo>
                  <a:cubicBezTo>
                    <a:pt x="35295" y="309293"/>
                    <a:pt x="32824" y="308647"/>
                    <a:pt x="29199" y="309238"/>
                  </a:cubicBezTo>
                  <a:lnTo>
                    <a:pt x="24387" y="311316"/>
                  </a:lnTo>
                  <a:lnTo>
                    <a:pt x="15539" y="298192"/>
                  </a:lnTo>
                  <a:lnTo>
                    <a:pt x="13477" y="291550"/>
                  </a:lnTo>
                  <a:lnTo>
                    <a:pt x="54531" y="208036"/>
                  </a:lnTo>
                  <a:close/>
                  <a:moveTo>
                    <a:pt x="385221" y="90781"/>
                  </a:moveTo>
                  <a:lnTo>
                    <a:pt x="387119" y="93596"/>
                  </a:lnTo>
                  <a:lnTo>
                    <a:pt x="385386" y="97209"/>
                  </a:lnTo>
                  <a:lnTo>
                    <a:pt x="372307" y="124421"/>
                  </a:lnTo>
                  <a:lnTo>
                    <a:pt x="378350" y="108615"/>
                  </a:lnTo>
                  <a:close/>
                  <a:moveTo>
                    <a:pt x="351635" y="88174"/>
                  </a:moveTo>
                  <a:lnTo>
                    <a:pt x="351595" y="91650"/>
                  </a:lnTo>
                  <a:lnTo>
                    <a:pt x="343188" y="99195"/>
                  </a:lnTo>
                  <a:lnTo>
                    <a:pt x="336936" y="104150"/>
                  </a:lnTo>
                  <a:close/>
                  <a:moveTo>
                    <a:pt x="155681" y="87592"/>
                  </a:moveTo>
                  <a:lnTo>
                    <a:pt x="148646" y="107051"/>
                  </a:lnTo>
                  <a:lnTo>
                    <a:pt x="149874" y="102682"/>
                  </a:lnTo>
                  <a:close/>
                  <a:moveTo>
                    <a:pt x="356735" y="87036"/>
                  </a:moveTo>
                  <a:lnTo>
                    <a:pt x="351539" y="96435"/>
                  </a:lnTo>
                  <a:lnTo>
                    <a:pt x="351595" y="91650"/>
                  </a:lnTo>
                  <a:close/>
                  <a:moveTo>
                    <a:pt x="114321" y="84607"/>
                  </a:moveTo>
                  <a:lnTo>
                    <a:pt x="111144" y="91167"/>
                  </a:lnTo>
                  <a:lnTo>
                    <a:pt x="111927" y="87909"/>
                  </a:lnTo>
                  <a:close/>
                  <a:moveTo>
                    <a:pt x="46762" y="84353"/>
                  </a:moveTo>
                  <a:lnTo>
                    <a:pt x="13251" y="163478"/>
                  </a:lnTo>
                  <a:lnTo>
                    <a:pt x="3191" y="178641"/>
                  </a:lnTo>
                  <a:lnTo>
                    <a:pt x="15209" y="140628"/>
                  </a:lnTo>
                  <a:lnTo>
                    <a:pt x="21972" y="121121"/>
                  </a:lnTo>
                  <a:close/>
                  <a:moveTo>
                    <a:pt x="216662" y="83876"/>
                  </a:moveTo>
                  <a:lnTo>
                    <a:pt x="207525" y="112053"/>
                  </a:lnTo>
                  <a:lnTo>
                    <a:pt x="191423" y="167519"/>
                  </a:lnTo>
                  <a:lnTo>
                    <a:pt x="189964" y="170941"/>
                  </a:lnTo>
                  <a:lnTo>
                    <a:pt x="186536" y="178308"/>
                  </a:lnTo>
                  <a:lnTo>
                    <a:pt x="170423" y="198097"/>
                  </a:lnTo>
                  <a:lnTo>
                    <a:pt x="177115" y="175389"/>
                  </a:lnTo>
                  <a:lnTo>
                    <a:pt x="183354" y="150306"/>
                  </a:lnTo>
                  <a:lnTo>
                    <a:pt x="198333" y="119199"/>
                  </a:lnTo>
                  <a:close/>
                  <a:moveTo>
                    <a:pt x="114091" y="78905"/>
                  </a:moveTo>
                  <a:lnTo>
                    <a:pt x="111927" y="87909"/>
                  </a:lnTo>
                  <a:lnTo>
                    <a:pt x="101378" y="102455"/>
                  </a:lnTo>
                  <a:close/>
                  <a:moveTo>
                    <a:pt x="363109" y="75705"/>
                  </a:moveTo>
                  <a:lnTo>
                    <a:pt x="363067" y="81353"/>
                  </a:lnTo>
                  <a:lnTo>
                    <a:pt x="356735" y="87036"/>
                  </a:lnTo>
                  <a:lnTo>
                    <a:pt x="362834" y="76004"/>
                  </a:lnTo>
                  <a:close/>
                  <a:moveTo>
                    <a:pt x="338911" y="75096"/>
                  </a:moveTo>
                  <a:lnTo>
                    <a:pt x="328310" y="110984"/>
                  </a:lnTo>
                  <a:lnTo>
                    <a:pt x="314118" y="122230"/>
                  </a:lnTo>
                  <a:lnTo>
                    <a:pt x="332320" y="84298"/>
                  </a:lnTo>
                  <a:close/>
                  <a:moveTo>
                    <a:pt x="256716" y="74042"/>
                  </a:moveTo>
                  <a:lnTo>
                    <a:pt x="253798" y="85669"/>
                  </a:lnTo>
                  <a:cubicBezTo>
                    <a:pt x="244290" y="113814"/>
                    <a:pt x="235831" y="136859"/>
                    <a:pt x="228227" y="156069"/>
                  </a:cubicBezTo>
                  <a:lnTo>
                    <a:pt x="227945" y="156723"/>
                  </a:lnTo>
                  <a:lnTo>
                    <a:pt x="209160" y="183733"/>
                  </a:lnTo>
                  <a:lnTo>
                    <a:pt x="221889" y="136194"/>
                  </a:lnTo>
                  <a:lnTo>
                    <a:pt x="228456" y="121416"/>
                  </a:lnTo>
                  <a:cubicBezTo>
                    <a:pt x="231553" y="114974"/>
                    <a:pt x="234065" y="110146"/>
                    <a:pt x="236402" y="105304"/>
                  </a:cubicBezTo>
                  <a:lnTo>
                    <a:pt x="237610" y="102469"/>
                  </a:lnTo>
                  <a:close/>
                  <a:moveTo>
                    <a:pt x="372909" y="72520"/>
                  </a:moveTo>
                  <a:lnTo>
                    <a:pt x="377889" y="79907"/>
                  </a:lnTo>
                  <a:lnTo>
                    <a:pt x="362859" y="109279"/>
                  </a:lnTo>
                  <a:lnTo>
                    <a:pt x="363067" y="81353"/>
                  </a:lnTo>
                  <a:close/>
                  <a:moveTo>
                    <a:pt x="368431" y="65878"/>
                  </a:moveTo>
                  <a:lnTo>
                    <a:pt x="370004" y="68211"/>
                  </a:lnTo>
                  <a:lnTo>
                    <a:pt x="363109" y="75705"/>
                  </a:lnTo>
                  <a:lnTo>
                    <a:pt x="363110" y="75504"/>
                  </a:lnTo>
                  <a:close/>
                  <a:moveTo>
                    <a:pt x="239919" y="57325"/>
                  </a:moveTo>
                  <a:lnTo>
                    <a:pt x="236603" y="71895"/>
                  </a:lnTo>
                  <a:lnTo>
                    <a:pt x="215634" y="115760"/>
                  </a:lnTo>
                  <a:lnTo>
                    <a:pt x="191200" y="168281"/>
                  </a:lnTo>
                  <a:lnTo>
                    <a:pt x="191423" y="167519"/>
                  </a:lnTo>
                  <a:lnTo>
                    <a:pt x="218264" y="104543"/>
                  </a:lnTo>
                  <a:close/>
                  <a:moveTo>
                    <a:pt x="353929" y="54127"/>
                  </a:moveTo>
                  <a:lnTo>
                    <a:pt x="363223" y="60393"/>
                  </a:lnTo>
                  <a:lnTo>
                    <a:pt x="363110" y="75504"/>
                  </a:lnTo>
                  <a:lnTo>
                    <a:pt x="362834" y="76004"/>
                  </a:lnTo>
                  <a:lnTo>
                    <a:pt x="351635" y="88174"/>
                  </a:lnTo>
                  <a:lnTo>
                    <a:pt x="351999" y="56822"/>
                  </a:lnTo>
                  <a:close/>
                  <a:moveTo>
                    <a:pt x="348541" y="50495"/>
                  </a:moveTo>
                  <a:lnTo>
                    <a:pt x="352045" y="52857"/>
                  </a:lnTo>
                  <a:lnTo>
                    <a:pt x="351999" y="56822"/>
                  </a:lnTo>
                  <a:lnTo>
                    <a:pt x="338911" y="75096"/>
                  </a:lnTo>
                  <a:lnTo>
                    <a:pt x="342394" y="63304"/>
                  </a:lnTo>
                  <a:close/>
                  <a:moveTo>
                    <a:pt x="338279" y="43575"/>
                  </a:moveTo>
                  <a:lnTo>
                    <a:pt x="346570" y="49166"/>
                  </a:lnTo>
                  <a:lnTo>
                    <a:pt x="342394" y="63304"/>
                  </a:lnTo>
                  <a:lnTo>
                    <a:pt x="332320" y="84298"/>
                  </a:lnTo>
                  <a:lnTo>
                    <a:pt x="320463" y="100853"/>
                  </a:lnTo>
                  <a:close/>
                  <a:moveTo>
                    <a:pt x="89621" y="43406"/>
                  </a:moveTo>
                  <a:lnTo>
                    <a:pt x="75860" y="63680"/>
                  </a:lnTo>
                  <a:lnTo>
                    <a:pt x="35858" y="127452"/>
                  </a:lnTo>
                  <a:lnTo>
                    <a:pt x="49259" y="100039"/>
                  </a:lnTo>
                  <a:lnTo>
                    <a:pt x="66780" y="58806"/>
                  </a:lnTo>
                  <a:close/>
                  <a:moveTo>
                    <a:pt x="327387" y="36232"/>
                  </a:moveTo>
                  <a:lnTo>
                    <a:pt x="334167" y="40804"/>
                  </a:lnTo>
                  <a:lnTo>
                    <a:pt x="330810" y="47040"/>
                  </a:lnTo>
                  <a:cubicBezTo>
                    <a:pt x="323313" y="61193"/>
                    <a:pt x="314988" y="77124"/>
                    <a:pt x="305706" y="95130"/>
                  </a:cubicBezTo>
                  <a:lnTo>
                    <a:pt x="276849" y="151763"/>
                  </a:lnTo>
                  <a:lnTo>
                    <a:pt x="275344" y="152955"/>
                  </a:lnTo>
                  <a:lnTo>
                    <a:pt x="293743" y="111427"/>
                  </a:lnTo>
                  <a:close/>
                  <a:moveTo>
                    <a:pt x="301906" y="19052"/>
                  </a:moveTo>
                  <a:lnTo>
                    <a:pt x="315774" y="28402"/>
                  </a:lnTo>
                  <a:lnTo>
                    <a:pt x="305256" y="47737"/>
                  </a:lnTo>
                  <a:lnTo>
                    <a:pt x="256282" y="116341"/>
                  </a:lnTo>
                  <a:lnTo>
                    <a:pt x="299300" y="23948"/>
                  </a:lnTo>
                  <a:close/>
                  <a:moveTo>
                    <a:pt x="263525" y="18752"/>
                  </a:moveTo>
                  <a:lnTo>
                    <a:pt x="251643" y="63058"/>
                  </a:lnTo>
                  <a:cubicBezTo>
                    <a:pt x="248351" y="74471"/>
                    <a:pt x="245709" y="82610"/>
                    <a:pt x="243306" y="89109"/>
                  </a:cubicBezTo>
                  <a:lnTo>
                    <a:pt x="237610" y="102469"/>
                  </a:lnTo>
                  <a:lnTo>
                    <a:pt x="225567" y="120390"/>
                  </a:lnTo>
                  <a:lnTo>
                    <a:pt x="236603" y="71895"/>
                  </a:lnTo>
                  <a:lnTo>
                    <a:pt x="257638" y="27892"/>
                  </a:lnTo>
                  <a:lnTo>
                    <a:pt x="260367" y="22308"/>
                  </a:lnTo>
                  <a:close/>
                  <a:moveTo>
                    <a:pt x="165181" y="14167"/>
                  </a:moveTo>
                  <a:lnTo>
                    <a:pt x="146697" y="72978"/>
                  </a:lnTo>
                  <a:lnTo>
                    <a:pt x="146638" y="73140"/>
                  </a:lnTo>
                  <a:lnTo>
                    <a:pt x="130660" y="109236"/>
                  </a:lnTo>
                  <a:lnTo>
                    <a:pt x="48846" y="308600"/>
                  </a:lnTo>
                  <a:lnTo>
                    <a:pt x="43192" y="309237"/>
                  </a:lnTo>
                  <a:lnTo>
                    <a:pt x="60479" y="271104"/>
                  </a:lnTo>
                  <a:lnTo>
                    <a:pt x="79788" y="205614"/>
                  </a:lnTo>
                  <a:lnTo>
                    <a:pt x="81712" y="200300"/>
                  </a:lnTo>
                  <a:cubicBezTo>
                    <a:pt x="102408" y="145952"/>
                    <a:pt x="121816" y="96565"/>
                    <a:pt x="141046" y="49820"/>
                  </a:cubicBezTo>
                  <a:lnTo>
                    <a:pt x="143257" y="44711"/>
                  </a:lnTo>
                  <a:lnTo>
                    <a:pt x="161898" y="19009"/>
                  </a:lnTo>
                  <a:close/>
                  <a:moveTo>
                    <a:pt x="147924" y="10596"/>
                  </a:moveTo>
                  <a:lnTo>
                    <a:pt x="139897" y="27898"/>
                  </a:lnTo>
                  <a:cubicBezTo>
                    <a:pt x="132427" y="43444"/>
                    <a:pt x="125528" y="57240"/>
                    <a:pt x="119113" y="69605"/>
                  </a:cubicBezTo>
                  <a:lnTo>
                    <a:pt x="114091" y="78905"/>
                  </a:lnTo>
                  <a:lnTo>
                    <a:pt x="129009" y="16850"/>
                  </a:lnTo>
                  <a:lnTo>
                    <a:pt x="130060" y="16142"/>
                  </a:lnTo>
                  <a:close/>
                  <a:moveTo>
                    <a:pt x="273149" y="8555"/>
                  </a:moveTo>
                  <a:lnTo>
                    <a:pt x="295967" y="15638"/>
                  </a:lnTo>
                  <a:lnTo>
                    <a:pt x="256716" y="74042"/>
                  </a:lnTo>
                  <a:close/>
                  <a:moveTo>
                    <a:pt x="159585" y="6976"/>
                  </a:moveTo>
                  <a:lnTo>
                    <a:pt x="143257" y="44711"/>
                  </a:lnTo>
                  <a:lnTo>
                    <a:pt x="114321" y="84607"/>
                  </a:lnTo>
                  <a:lnTo>
                    <a:pt x="141449" y="28605"/>
                  </a:lnTo>
                  <a:lnTo>
                    <a:pt x="150607" y="9763"/>
                  </a:lnTo>
                  <a:close/>
                  <a:moveTo>
                    <a:pt x="267887" y="6922"/>
                  </a:moveTo>
                  <a:lnTo>
                    <a:pt x="272700" y="8416"/>
                  </a:lnTo>
                  <a:lnTo>
                    <a:pt x="263525" y="18752"/>
                  </a:lnTo>
                  <a:lnTo>
                    <a:pt x="263892" y="17383"/>
                  </a:lnTo>
                  <a:lnTo>
                    <a:pt x="265075" y="12675"/>
                  </a:lnTo>
                  <a:close/>
                  <a:moveTo>
                    <a:pt x="261812" y="5036"/>
                  </a:moveTo>
                  <a:lnTo>
                    <a:pt x="266621" y="6529"/>
                  </a:lnTo>
                  <a:lnTo>
                    <a:pt x="265075" y="12675"/>
                  </a:lnTo>
                  <a:lnTo>
                    <a:pt x="260367" y="22308"/>
                  </a:lnTo>
                  <a:lnTo>
                    <a:pt x="251287" y="32537"/>
                  </a:lnTo>
                  <a:lnTo>
                    <a:pt x="239919" y="57325"/>
                  </a:lnTo>
                  <a:lnTo>
                    <a:pt x="245895" y="31069"/>
                  </a:lnTo>
                  <a:lnTo>
                    <a:pt x="251671" y="21199"/>
                  </a:lnTo>
                  <a:close/>
                  <a:moveTo>
                    <a:pt x="172483" y="3398"/>
                  </a:moveTo>
                  <a:lnTo>
                    <a:pt x="165181" y="14167"/>
                  </a:lnTo>
                  <a:lnTo>
                    <a:pt x="168290" y="4274"/>
                  </a:lnTo>
                  <a:lnTo>
                    <a:pt x="170455" y="3602"/>
                  </a:lnTo>
                  <a:close/>
                  <a:moveTo>
                    <a:pt x="179762" y="2664"/>
                  </a:moveTo>
                  <a:lnTo>
                    <a:pt x="169023" y="34605"/>
                  </a:lnTo>
                  <a:lnTo>
                    <a:pt x="149874" y="102682"/>
                  </a:lnTo>
                  <a:lnTo>
                    <a:pt x="85059" y="271142"/>
                  </a:lnTo>
                  <a:lnTo>
                    <a:pt x="68889" y="301541"/>
                  </a:lnTo>
                  <a:lnTo>
                    <a:pt x="62468" y="304472"/>
                  </a:lnTo>
                  <a:lnTo>
                    <a:pt x="72589" y="277328"/>
                  </a:lnTo>
                  <a:cubicBezTo>
                    <a:pt x="83628" y="247433"/>
                    <a:pt x="97753" y="208665"/>
                    <a:pt x="116032" y="158082"/>
                  </a:cubicBezTo>
                  <a:lnTo>
                    <a:pt x="146638" y="73140"/>
                  </a:lnTo>
                  <a:lnTo>
                    <a:pt x="177747" y="2867"/>
                  </a:lnTo>
                  <a:close/>
                  <a:moveTo>
                    <a:pt x="243783" y="2250"/>
                  </a:moveTo>
                  <a:lnTo>
                    <a:pt x="252259" y="3105"/>
                  </a:lnTo>
                  <a:lnTo>
                    <a:pt x="245895" y="31069"/>
                  </a:lnTo>
                  <a:lnTo>
                    <a:pt x="229730" y="58692"/>
                  </a:lnTo>
                  <a:lnTo>
                    <a:pt x="216662" y="83876"/>
                  </a:lnTo>
                  <a:lnTo>
                    <a:pt x="236430" y="22913"/>
                  </a:lnTo>
                  <a:close/>
                  <a:moveTo>
                    <a:pt x="188705" y="1763"/>
                  </a:moveTo>
                  <a:lnTo>
                    <a:pt x="155681" y="87592"/>
                  </a:lnTo>
                  <a:lnTo>
                    <a:pt x="160902" y="73149"/>
                  </a:lnTo>
                  <a:lnTo>
                    <a:pt x="184976" y="2138"/>
                  </a:lnTo>
                  <a:close/>
                  <a:moveTo>
                    <a:pt x="221456" y="0"/>
                  </a:moveTo>
                  <a:lnTo>
                    <a:pt x="223674" y="223"/>
                  </a:lnTo>
                  <a:lnTo>
                    <a:pt x="213767" y="32652"/>
                  </a:lnTo>
                  <a:cubicBezTo>
                    <a:pt x="205205" y="63095"/>
                    <a:pt x="198565" y="89086"/>
                    <a:pt x="192805" y="112313"/>
                  </a:cubicBezTo>
                  <a:lnTo>
                    <a:pt x="183354" y="150306"/>
                  </a:lnTo>
                  <a:lnTo>
                    <a:pt x="177811" y="161816"/>
                  </a:lnTo>
                  <a:cubicBezTo>
                    <a:pt x="170349" y="177643"/>
                    <a:pt x="162238" y="195176"/>
                    <a:pt x="153391" y="214663"/>
                  </a:cubicBezTo>
                  <a:lnTo>
                    <a:pt x="149696" y="223552"/>
                  </a:lnTo>
                  <a:lnTo>
                    <a:pt x="135877" y="240524"/>
                  </a:lnTo>
                  <a:lnTo>
                    <a:pt x="146465" y="209998"/>
                  </a:lnTo>
                  <a:cubicBezTo>
                    <a:pt x="168983" y="146645"/>
                    <a:pt x="191296" y="87567"/>
                    <a:pt x="217971" y="10357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任意多边形 28"/>
            <p:cNvSpPr/>
            <p:nvPr/>
          </p:nvSpPr>
          <p:spPr>
            <a:xfrm flipH="1" flipV="1">
              <a:off x="9769467" y="4884432"/>
              <a:ext cx="93848" cy="93936"/>
            </a:xfrm>
            <a:custGeom>
              <a:avLst/>
              <a:gdLst>
                <a:gd name="connsiteX0" fmla="*/ 293911 w 429021"/>
                <a:gd name="connsiteY0" fmla="*/ 402805 h 429424"/>
                <a:gd name="connsiteX1" fmla="*/ 288520 w 429021"/>
                <a:gd name="connsiteY1" fmla="*/ 415528 h 429424"/>
                <a:gd name="connsiteX2" fmla="*/ 286011 w 429021"/>
                <a:gd name="connsiteY2" fmla="*/ 416307 h 429424"/>
                <a:gd name="connsiteX3" fmla="*/ 226601 w 429021"/>
                <a:gd name="connsiteY3" fmla="*/ 389710 h 429424"/>
                <a:gd name="connsiteX4" fmla="*/ 226000 w 429021"/>
                <a:gd name="connsiteY4" fmla="*/ 391923 h 429424"/>
                <a:gd name="connsiteX5" fmla="*/ 208049 w 429021"/>
                <a:gd name="connsiteY5" fmla="*/ 429042 h 429424"/>
                <a:gd name="connsiteX6" fmla="*/ 205413 w 429021"/>
                <a:gd name="connsiteY6" fmla="*/ 428776 h 429424"/>
                <a:gd name="connsiteX7" fmla="*/ 249598 w 429021"/>
                <a:gd name="connsiteY7" fmla="*/ 389199 h 429424"/>
                <a:gd name="connsiteX8" fmla="*/ 239020 w 429021"/>
                <a:gd name="connsiteY8" fmla="*/ 427084 h 429424"/>
                <a:gd name="connsiteX9" fmla="*/ 232553 w 429021"/>
                <a:gd name="connsiteY9" fmla="*/ 427736 h 429424"/>
                <a:gd name="connsiteX10" fmla="*/ 113556 w 429021"/>
                <a:gd name="connsiteY10" fmla="*/ 382893 h 429424"/>
                <a:gd name="connsiteX11" fmla="*/ 108626 w 429021"/>
                <a:gd name="connsiteY11" fmla="*/ 394279 h 429424"/>
                <a:gd name="connsiteX12" fmla="*/ 106895 w 429021"/>
                <a:gd name="connsiteY12" fmla="*/ 397095 h 429424"/>
                <a:gd name="connsiteX13" fmla="*/ 104425 w 429021"/>
                <a:gd name="connsiteY13" fmla="*/ 395429 h 429424"/>
                <a:gd name="connsiteX14" fmla="*/ 89747 w 429021"/>
                <a:gd name="connsiteY14" fmla="*/ 382304 h 429424"/>
                <a:gd name="connsiteX15" fmla="*/ 88936 w 429021"/>
                <a:gd name="connsiteY15" fmla="*/ 384986 h 429424"/>
                <a:gd name="connsiteX16" fmla="*/ 88394 w 429021"/>
                <a:gd name="connsiteY16" fmla="*/ 384621 h 429424"/>
                <a:gd name="connsiteX17" fmla="*/ 178257 w 429021"/>
                <a:gd name="connsiteY17" fmla="*/ 372909 h 429424"/>
                <a:gd name="connsiteX18" fmla="*/ 159733 w 429021"/>
                <a:gd name="connsiteY18" fmla="*/ 415156 h 429424"/>
                <a:gd name="connsiteX19" fmla="*/ 157126 w 429021"/>
                <a:gd name="connsiteY19" fmla="*/ 421115 h 429424"/>
                <a:gd name="connsiteX20" fmla="*/ 150135 w 429021"/>
                <a:gd name="connsiteY20" fmla="*/ 418945 h 429424"/>
                <a:gd name="connsiteX21" fmla="*/ 148054 w 429021"/>
                <a:gd name="connsiteY21" fmla="*/ 363527 h 429424"/>
                <a:gd name="connsiteX22" fmla="*/ 132713 w 429021"/>
                <a:gd name="connsiteY22" fmla="*/ 413537 h 429424"/>
                <a:gd name="connsiteX23" fmla="*/ 131238 w 429021"/>
                <a:gd name="connsiteY23" fmla="*/ 413079 h 429424"/>
                <a:gd name="connsiteX24" fmla="*/ 132599 w 429021"/>
                <a:gd name="connsiteY24" fmla="*/ 406418 h 429424"/>
                <a:gd name="connsiteX25" fmla="*/ 137717 w 429021"/>
                <a:gd name="connsiteY25" fmla="*/ 390700 h 429424"/>
                <a:gd name="connsiteX26" fmla="*/ 143211 w 429021"/>
                <a:gd name="connsiteY26" fmla="*/ 374895 h 429424"/>
                <a:gd name="connsiteX27" fmla="*/ 353914 w 429021"/>
                <a:gd name="connsiteY27" fmla="*/ 352775 h 429424"/>
                <a:gd name="connsiteX28" fmla="*/ 349546 w 429021"/>
                <a:gd name="connsiteY28" fmla="*/ 377682 h 429424"/>
                <a:gd name="connsiteX29" fmla="*/ 334093 w 429021"/>
                <a:gd name="connsiteY29" fmla="*/ 388101 h 429424"/>
                <a:gd name="connsiteX30" fmla="*/ 148886 w 429021"/>
                <a:gd name="connsiteY30" fmla="*/ 334389 h 429424"/>
                <a:gd name="connsiteX31" fmla="*/ 142002 w 429021"/>
                <a:gd name="connsiteY31" fmla="*/ 360411 h 429424"/>
                <a:gd name="connsiteX32" fmla="*/ 132599 w 429021"/>
                <a:gd name="connsiteY32" fmla="*/ 406418 h 429424"/>
                <a:gd name="connsiteX33" fmla="*/ 130504 w 429021"/>
                <a:gd name="connsiteY33" fmla="*/ 412851 h 429424"/>
                <a:gd name="connsiteX34" fmla="*/ 130060 w 429021"/>
                <a:gd name="connsiteY34" fmla="*/ 412713 h 429424"/>
                <a:gd name="connsiteX35" fmla="*/ 125074 w 429021"/>
                <a:gd name="connsiteY35" fmla="*/ 409351 h 429424"/>
                <a:gd name="connsiteX36" fmla="*/ 141474 w 429021"/>
                <a:gd name="connsiteY36" fmla="*/ 344566 h 429424"/>
                <a:gd name="connsiteX37" fmla="*/ 144464 w 429021"/>
                <a:gd name="connsiteY37" fmla="*/ 332754 h 429424"/>
                <a:gd name="connsiteX38" fmla="*/ 141474 w 429021"/>
                <a:gd name="connsiteY38" fmla="*/ 344566 h 429424"/>
                <a:gd name="connsiteX39" fmla="*/ 113556 w 429021"/>
                <a:gd name="connsiteY39" fmla="*/ 382893 h 429424"/>
                <a:gd name="connsiteX40" fmla="*/ 122955 w 429021"/>
                <a:gd name="connsiteY40" fmla="*/ 361185 h 429424"/>
                <a:gd name="connsiteX41" fmla="*/ 336355 w 429021"/>
                <a:gd name="connsiteY41" fmla="*/ 330270 h 429424"/>
                <a:gd name="connsiteX42" fmla="*/ 322497 w 429021"/>
                <a:gd name="connsiteY42" fmla="*/ 395920 h 429424"/>
                <a:gd name="connsiteX43" fmla="*/ 297589 w 429021"/>
                <a:gd name="connsiteY43" fmla="*/ 412713 h 429424"/>
                <a:gd name="connsiteX44" fmla="*/ 292209 w 429021"/>
                <a:gd name="connsiteY44" fmla="*/ 414383 h 429424"/>
                <a:gd name="connsiteX45" fmla="*/ 305867 w 429021"/>
                <a:gd name="connsiteY45" fmla="*/ 382373 h 429424"/>
                <a:gd name="connsiteX46" fmla="*/ 38700 w 429021"/>
                <a:gd name="connsiteY46" fmla="*/ 319145 h 429424"/>
                <a:gd name="connsiteX47" fmla="*/ 35545 w 429021"/>
                <a:gd name="connsiteY47" fmla="*/ 327865 h 429424"/>
                <a:gd name="connsiteX48" fmla="*/ 35068 w 429021"/>
                <a:gd name="connsiteY48" fmla="*/ 327157 h 429424"/>
                <a:gd name="connsiteX49" fmla="*/ 112086 w 429021"/>
                <a:gd name="connsiteY49" fmla="*/ 311309 h 429424"/>
                <a:gd name="connsiteX50" fmla="*/ 107998 w 429021"/>
                <a:gd name="connsiteY50" fmla="*/ 323866 h 429424"/>
                <a:gd name="connsiteX51" fmla="*/ 98539 w 429021"/>
                <a:gd name="connsiteY51" fmla="*/ 346624 h 429424"/>
                <a:gd name="connsiteX52" fmla="*/ 84925 w 429021"/>
                <a:gd name="connsiteY52" fmla="*/ 382282 h 429424"/>
                <a:gd name="connsiteX53" fmla="*/ 75778 w 429021"/>
                <a:gd name="connsiteY53" fmla="*/ 376115 h 429424"/>
                <a:gd name="connsiteX54" fmla="*/ 105280 w 429021"/>
                <a:gd name="connsiteY54" fmla="*/ 323437 h 429424"/>
                <a:gd name="connsiteX55" fmla="*/ 43192 w 429021"/>
                <a:gd name="connsiteY55" fmla="*/ 309237 h 429424"/>
                <a:gd name="connsiteX56" fmla="*/ 38700 w 429021"/>
                <a:gd name="connsiteY56" fmla="*/ 319145 h 429424"/>
                <a:gd name="connsiteX57" fmla="*/ 42248 w 429021"/>
                <a:gd name="connsiteY57" fmla="*/ 309343 h 429424"/>
                <a:gd name="connsiteX58" fmla="*/ 163002 w 429021"/>
                <a:gd name="connsiteY58" fmla="*/ 308249 h 429424"/>
                <a:gd name="connsiteX59" fmla="*/ 160317 w 429021"/>
                <a:gd name="connsiteY59" fmla="*/ 318695 h 429424"/>
                <a:gd name="connsiteX60" fmla="*/ 148886 w 429021"/>
                <a:gd name="connsiteY60" fmla="*/ 334389 h 429424"/>
                <a:gd name="connsiteX61" fmla="*/ 151930 w 429021"/>
                <a:gd name="connsiteY61" fmla="*/ 322884 h 429424"/>
                <a:gd name="connsiteX62" fmla="*/ 62468 w 429021"/>
                <a:gd name="connsiteY62" fmla="*/ 304472 h 429424"/>
                <a:gd name="connsiteX63" fmla="*/ 58213 w 429021"/>
                <a:gd name="connsiteY63" fmla="*/ 315884 h 429424"/>
                <a:gd name="connsiteX64" fmla="*/ 50297 w 429021"/>
                <a:gd name="connsiteY64" fmla="*/ 336493 h 429424"/>
                <a:gd name="connsiteX65" fmla="*/ 46357 w 429021"/>
                <a:gd name="connsiteY65" fmla="*/ 343901 h 429424"/>
                <a:gd name="connsiteX66" fmla="*/ 38899 w 429021"/>
                <a:gd name="connsiteY66" fmla="*/ 332840 h 429424"/>
                <a:gd name="connsiteX67" fmla="*/ 48846 w 429021"/>
                <a:gd name="connsiteY67" fmla="*/ 308600 h 429424"/>
                <a:gd name="connsiteX68" fmla="*/ 54924 w 429021"/>
                <a:gd name="connsiteY68" fmla="*/ 307916 h 429424"/>
                <a:gd name="connsiteX69" fmla="*/ 71923 w 429021"/>
                <a:gd name="connsiteY69" fmla="*/ 300093 h 429424"/>
                <a:gd name="connsiteX70" fmla="*/ 56565 w 429021"/>
                <a:gd name="connsiteY70" fmla="*/ 333940 h 429424"/>
                <a:gd name="connsiteX71" fmla="*/ 47546 w 429021"/>
                <a:gd name="connsiteY71" fmla="*/ 345665 h 429424"/>
                <a:gd name="connsiteX72" fmla="*/ 47033 w 429021"/>
                <a:gd name="connsiteY72" fmla="*/ 344904 h 429424"/>
                <a:gd name="connsiteX73" fmla="*/ 47668 w 429021"/>
                <a:gd name="connsiteY73" fmla="*/ 343336 h 429424"/>
                <a:gd name="connsiteX74" fmla="*/ 50297 w 429021"/>
                <a:gd name="connsiteY74" fmla="*/ 336493 h 429424"/>
                <a:gd name="connsiteX75" fmla="*/ 68889 w 429021"/>
                <a:gd name="connsiteY75" fmla="*/ 301541 h 429424"/>
                <a:gd name="connsiteX76" fmla="*/ 71471 w 429021"/>
                <a:gd name="connsiteY76" fmla="*/ 300361 h 429424"/>
                <a:gd name="connsiteX77" fmla="*/ 176251 w 429021"/>
                <a:gd name="connsiteY77" fmla="*/ 297344 h 429424"/>
                <a:gd name="connsiteX78" fmla="*/ 148054 w 429021"/>
                <a:gd name="connsiteY78" fmla="*/ 363527 h 429424"/>
                <a:gd name="connsiteX79" fmla="*/ 152629 w 429021"/>
                <a:gd name="connsiteY79" fmla="*/ 348616 h 429424"/>
                <a:gd name="connsiteX80" fmla="*/ 160317 w 429021"/>
                <a:gd name="connsiteY80" fmla="*/ 318695 h 429424"/>
                <a:gd name="connsiteX81" fmla="*/ 165913 w 429021"/>
                <a:gd name="connsiteY81" fmla="*/ 311014 h 429424"/>
                <a:gd name="connsiteX82" fmla="*/ 97450 w 429021"/>
                <a:gd name="connsiteY82" fmla="*/ 285867 h 429424"/>
                <a:gd name="connsiteX83" fmla="*/ 70676 w 429021"/>
                <a:gd name="connsiteY83" fmla="*/ 372676 h 429424"/>
                <a:gd name="connsiteX84" fmla="*/ 61657 w 429021"/>
                <a:gd name="connsiteY84" fmla="*/ 366595 h 429424"/>
                <a:gd name="connsiteX85" fmla="*/ 49757 w 429021"/>
                <a:gd name="connsiteY85" fmla="*/ 348945 h 429424"/>
                <a:gd name="connsiteX86" fmla="*/ 56565 w 429021"/>
                <a:gd name="connsiteY86" fmla="*/ 333940 h 429424"/>
                <a:gd name="connsiteX87" fmla="*/ 60805 w 429021"/>
                <a:gd name="connsiteY87" fmla="*/ 328427 h 429424"/>
                <a:gd name="connsiteX88" fmla="*/ 181556 w 429021"/>
                <a:gd name="connsiteY88" fmla="*/ 284892 h 429424"/>
                <a:gd name="connsiteX89" fmla="*/ 178558 w 429021"/>
                <a:gd name="connsiteY89" fmla="*/ 294292 h 429424"/>
                <a:gd name="connsiteX90" fmla="*/ 176251 w 429021"/>
                <a:gd name="connsiteY90" fmla="*/ 297344 h 429424"/>
                <a:gd name="connsiteX91" fmla="*/ 181680 w 429021"/>
                <a:gd name="connsiteY91" fmla="*/ 284601 h 429424"/>
                <a:gd name="connsiteX92" fmla="*/ 181556 w 429021"/>
                <a:gd name="connsiteY92" fmla="*/ 284892 h 429424"/>
                <a:gd name="connsiteX93" fmla="*/ 181629 w 429021"/>
                <a:gd name="connsiteY93" fmla="*/ 284664 h 429424"/>
                <a:gd name="connsiteX94" fmla="*/ 99507 w 429021"/>
                <a:gd name="connsiteY94" fmla="*/ 283480 h 429424"/>
                <a:gd name="connsiteX95" fmla="*/ 97450 w 429021"/>
                <a:gd name="connsiteY95" fmla="*/ 285867 h 429424"/>
                <a:gd name="connsiteX96" fmla="*/ 97837 w 429021"/>
                <a:gd name="connsiteY96" fmla="*/ 284612 h 429424"/>
                <a:gd name="connsiteX97" fmla="*/ 285221 w 429021"/>
                <a:gd name="connsiteY97" fmla="*/ 282424 h 429424"/>
                <a:gd name="connsiteX98" fmla="*/ 260750 w 429021"/>
                <a:gd name="connsiteY98" fmla="*/ 349261 h 429424"/>
                <a:gd name="connsiteX99" fmla="*/ 249975 w 429021"/>
                <a:gd name="connsiteY99" fmla="*/ 387848 h 429424"/>
                <a:gd name="connsiteX100" fmla="*/ 232436 w 429021"/>
                <a:gd name="connsiteY100" fmla="*/ 427748 h 429424"/>
                <a:gd name="connsiteX101" fmla="*/ 215809 w 429021"/>
                <a:gd name="connsiteY101" fmla="*/ 429424 h 429424"/>
                <a:gd name="connsiteX102" fmla="*/ 226000 w 429021"/>
                <a:gd name="connsiteY102" fmla="*/ 391923 h 429424"/>
                <a:gd name="connsiteX103" fmla="*/ 230930 w 429021"/>
                <a:gd name="connsiteY103" fmla="*/ 381728 h 429424"/>
                <a:gd name="connsiteX104" fmla="*/ 281877 w 429021"/>
                <a:gd name="connsiteY104" fmla="*/ 287797 h 429424"/>
                <a:gd name="connsiteX105" fmla="*/ 342460 w 429021"/>
                <a:gd name="connsiteY105" fmla="*/ 277631 h 429424"/>
                <a:gd name="connsiteX106" fmla="*/ 339437 w 429021"/>
                <a:gd name="connsiteY106" fmla="*/ 303694 h 429424"/>
                <a:gd name="connsiteX107" fmla="*/ 305867 w 429021"/>
                <a:gd name="connsiteY107" fmla="*/ 382373 h 429424"/>
                <a:gd name="connsiteX108" fmla="*/ 293911 w 429021"/>
                <a:gd name="connsiteY108" fmla="*/ 402805 h 429424"/>
                <a:gd name="connsiteX109" fmla="*/ 297079 w 429021"/>
                <a:gd name="connsiteY109" fmla="*/ 395328 h 429424"/>
                <a:gd name="connsiteX110" fmla="*/ 334682 w 429021"/>
                <a:gd name="connsiteY110" fmla="*/ 294849 h 429424"/>
                <a:gd name="connsiteX111" fmla="*/ 421396 w 429021"/>
                <a:gd name="connsiteY111" fmla="*/ 268276 h 429424"/>
                <a:gd name="connsiteX112" fmla="*/ 412110 w 429021"/>
                <a:gd name="connsiteY112" fmla="*/ 298192 h 429424"/>
                <a:gd name="connsiteX113" fmla="*/ 375353 w 429021"/>
                <a:gd name="connsiteY113" fmla="*/ 352709 h 429424"/>
                <a:gd name="connsiteX114" fmla="*/ 403682 w 429021"/>
                <a:gd name="connsiteY114" fmla="*/ 298912 h 429424"/>
                <a:gd name="connsiteX115" fmla="*/ 134730 w 429021"/>
                <a:gd name="connsiteY115" fmla="*/ 259556 h 429424"/>
                <a:gd name="connsiteX116" fmla="*/ 116452 w 429021"/>
                <a:gd name="connsiteY116" fmla="*/ 303530 h 429424"/>
                <a:gd name="connsiteX117" fmla="*/ 112086 w 429021"/>
                <a:gd name="connsiteY117" fmla="*/ 311309 h 429424"/>
                <a:gd name="connsiteX118" fmla="*/ 123709 w 429021"/>
                <a:gd name="connsiteY118" fmla="*/ 275604 h 429424"/>
                <a:gd name="connsiteX119" fmla="*/ 127586 w 429021"/>
                <a:gd name="connsiteY119" fmla="*/ 264426 h 429424"/>
                <a:gd name="connsiteX120" fmla="*/ 134300 w 429021"/>
                <a:gd name="connsiteY120" fmla="*/ 259871 h 429424"/>
                <a:gd name="connsiteX121" fmla="*/ 359262 w 429021"/>
                <a:gd name="connsiteY121" fmla="*/ 257230 h 429424"/>
                <a:gd name="connsiteX122" fmla="*/ 357621 w 429021"/>
                <a:gd name="connsiteY122" fmla="*/ 291070 h 429424"/>
                <a:gd name="connsiteX123" fmla="*/ 336355 w 429021"/>
                <a:gd name="connsiteY123" fmla="*/ 330270 h 429424"/>
                <a:gd name="connsiteX124" fmla="*/ 339437 w 429021"/>
                <a:gd name="connsiteY124" fmla="*/ 303694 h 429424"/>
                <a:gd name="connsiteX125" fmla="*/ 155540 w 429021"/>
                <a:gd name="connsiteY125" fmla="*/ 244327 h 429424"/>
                <a:gd name="connsiteX126" fmla="*/ 150060 w 429021"/>
                <a:gd name="connsiteY126" fmla="*/ 258129 h 429424"/>
                <a:gd name="connsiteX127" fmla="*/ 121300 w 429021"/>
                <a:gd name="connsiteY127" fmla="*/ 322354 h 429424"/>
                <a:gd name="connsiteX128" fmla="*/ 99017 w 429021"/>
                <a:gd name="connsiteY128" fmla="*/ 366429 h 429424"/>
                <a:gd name="connsiteX129" fmla="*/ 89747 w 429021"/>
                <a:gd name="connsiteY129" fmla="*/ 382304 h 429424"/>
                <a:gd name="connsiteX130" fmla="*/ 99803 w 429021"/>
                <a:gd name="connsiteY130" fmla="*/ 349039 h 429424"/>
                <a:gd name="connsiteX131" fmla="*/ 107998 w 429021"/>
                <a:gd name="connsiteY131" fmla="*/ 323866 h 429424"/>
                <a:gd name="connsiteX132" fmla="*/ 116452 w 429021"/>
                <a:gd name="connsiteY132" fmla="*/ 303530 h 429424"/>
                <a:gd name="connsiteX133" fmla="*/ 145587 w 429021"/>
                <a:gd name="connsiteY133" fmla="*/ 251611 h 429424"/>
                <a:gd name="connsiteX134" fmla="*/ 135877 w 429021"/>
                <a:gd name="connsiteY134" fmla="*/ 240524 h 429424"/>
                <a:gd name="connsiteX135" fmla="*/ 127586 w 429021"/>
                <a:gd name="connsiteY135" fmla="*/ 264426 h 429424"/>
                <a:gd name="connsiteX136" fmla="*/ 99507 w 429021"/>
                <a:gd name="connsiteY136" fmla="*/ 283480 h 429424"/>
                <a:gd name="connsiteX137" fmla="*/ 125156 w 429021"/>
                <a:gd name="connsiteY137" fmla="*/ 253690 h 429424"/>
                <a:gd name="connsiteX138" fmla="*/ 172787 w 429021"/>
                <a:gd name="connsiteY138" fmla="*/ 231707 h 429424"/>
                <a:gd name="connsiteX139" fmla="*/ 159173 w 429021"/>
                <a:gd name="connsiteY139" fmla="*/ 278600 h 429424"/>
                <a:gd name="connsiteX140" fmla="*/ 148033 w 429021"/>
                <a:gd name="connsiteY140" fmla="*/ 303258 h 429424"/>
                <a:gd name="connsiteX141" fmla="*/ 122955 w 429021"/>
                <a:gd name="connsiteY141" fmla="*/ 361185 h 429424"/>
                <a:gd name="connsiteX142" fmla="*/ 106161 w 429021"/>
                <a:gd name="connsiteY142" fmla="*/ 383383 h 429424"/>
                <a:gd name="connsiteX143" fmla="*/ 99893 w 429021"/>
                <a:gd name="connsiteY143" fmla="*/ 392374 h 429424"/>
                <a:gd name="connsiteX144" fmla="*/ 93355 w 429021"/>
                <a:gd name="connsiteY144" fmla="*/ 387966 h 429424"/>
                <a:gd name="connsiteX145" fmla="*/ 116945 w 429021"/>
                <a:gd name="connsiteY145" fmla="*/ 332080 h 429424"/>
                <a:gd name="connsiteX146" fmla="*/ 121300 w 429021"/>
                <a:gd name="connsiteY146" fmla="*/ 322354 h 429424"/>
                <a:gd name="connsiteX147" fmla="*/ 136487 w 429021"/>
                <a:gd name="connsiteY147" fmla="*/ 292314 h 429424"/>
                <a:gd name="connsiteX148" fmla="*/ 150060 w 429021"/>
                <a:gd name="connsiteY148" fmla="*/ 258129 h 429424"/>
                <a:gd name="connsiteX149" fmla="*/ 156582 w 429021"/>
                <a:gd name="connsiteY149" fmla="*/ 243565 h 429424"/>
                <a:gd name="connsiteX150" fmla="*/ 199651 w 429021"/>
                <a:gd name="connsiteY150" fmla="*/ 219242 h 429424"/>
                <a:gd name="connsiteX151" fmla="*/ 184772 w 429021"/>
                <a:gd name="connsiteY151" fmla="*/ 274808 h 429424"/>
                <a:gd name="connsiteX152" fmla="*/ 181629 w 429021"/>
                <a:gd name="connsiteY152" fmla="*/ 284664 h 429424"/>
                <a:gd name="connsiteX153" fmla="*/ 170409 w 429021"/>
                <a:gd name="connsiteY153" fmla="*/ 298458 h 429424"/>
                <a:gd name="connsiteX154" fmla="*/ 163002 w 429021"/>
                <a:gd name="connsiteY154" fmla="*/ 308249 h 429424"/>
                <a:gd name="connsiteX155" fmla="*/ 173303 w 429021"/>
                <a:gd name="connsiteY155" fmla="*/ 268160 h 429424"/>
                <a:gd name="connsiteX156" fmla="*/ 177670 w 429021"/>
                <a:gd name="connsiteY156" fmla="*/ 259492 h 429424"/>
                <a:gd name="connsiteX157" fmla="*/ 191322 w 429021"/>
                <a:gd name="connsiteY157" fmla="*/ 235402 h 429424"/>
                <a:gd name="connsiteX158" fmla="*/ 190135 w 429021"/>
                <a:gd name="connsiteY158" fmla="*/ 218862 h 429424"/>
                <a:gd name="connsiteX159" fmla="*/ 187788 w 429021"/>
                <a:gd name="connsiteY159" fmla="*/ 225450 h 429424"/>
                <a:gd name="connsiteX160" fmla="*/ 173613 w 429021"/>
                <a:gd name="connsiteY160" fmla="*/ 266958 h 429424"/>
                <a:gd name="connsiteX161" fmla="*/ 173303 w 429021"/>
                <a:gd name="connsiteY161" fmla="*/ 268160 h 429424"/>
                <a:gd name="connsiteX162" fmla="*/ 165672 w 429021"/>
                <a:gd name="connsiteY162" fmla="*/ 283305 h 429424"/>
                <a:gd name="connsiteX163" fmla="*/ 154169 w 429021"/>
                <a:gd name="connsiteY163" fmla="*/ 314418 h 429424"/>
                <a:gd name="connsiteX164" fmla="*/ 151930 w 429021"/>
                <a:gd name="connsiteY164" fmla="*/ 322884 h 429424"/>
                <a:gd name="connsiteX165" fmla="*/ 144464 w 429021"/>
                <a:gd name="connsiteY165" fmla="*/ 332754 h 429424"/>
                <a:gd name="connsiteX166" fmla="*/ 151362 w 429021"/>
                <a:gd name="connsiteY166" fmla="*/ 305503 h 429424"/>
                <a:gd name="connsiteX167" fmla="*/ 159173 w 429021"/>
                <a:gd name="connsiteY167" fmla="*/ 278600 h 429424"/>
                <a:gd name="connsiteX168" fmla="*/ 184095 w 429021"/>
                <a:gd name="connsiteY168" fmla="*/ 223431 h 429424"/>
                <a:gd name="connsiteX169" fmla="*/ 185956 w 429021"/>
                <a:gd name="connsiteY169" fmla="*/ 222070 h 429424"/>
                <a:gd name="connsiteX170" fmla="*/ 206201 w 429021"/>
                <a:gd name="connsiteY170" fmla="*/ 206533 h 429424"/>
                <a:gd name="connsiteX171" fmla="*/ 199651 w 429021"/>
                <a:gd name="connsiteY171" fmla="*/ 219242 h 429424"/>
                <a:gd name="connsiteX172" fmla="*/ 202240 w 429021"/>
                <a:gd name="connsiteY172" fmla="*/ 209572 h 429424"/>
                <a:gd name="connsiteX173" fmla="*/ 170423 w 429021"/>
                <a:gd name="connsiteY173" fmla="*/ 198097 h 429424"/>
                <a:gd name="connsiteX174" fmla="*/ 164680 w 429021"/>
                <a:gd name="connsiteY174" fmla="*/ 217589 h 429424"/>
                <a:gd name="connsiteX175" fmla="*/ 145587 w 429021"/>
                <a:gd name="connsiteY175" fmla="*/ 251611 h 429424"/>
                <a:gd name="connsiteX176" fmla="*/ 134730 w 429021"/>
                <a:gd name="connsiteY176" fmla="*/ 259556 h 429424"/>
                <a:gd name="connsiteX177" fmla="*/ 149696 w 429021"/>
                <a:gd name="connsiteY177" fmla="*/ 223552 h 429424"/>
                <a:gd name="connsiteX178" fmla="*/ 257252 w 429021"/>
                <a:gd name="connsiteY178" fmla="*/ 193788 h 429424"/>
                <a:gd name="connsiteX179" fmla="*/ 232312 w 429021"/>
                <a:gd name="connsiteY179" fmla="*/ 250078 h 429424"/>
                <a:gd name="connsiteX180" fmla="*/ 192563 w 429021"/>
                <a:gd name="connsiteY180" fmla="*/ 340387 h 429424"/>
                <a:gd name="connsiteX181" fmla="*/ 145171 w 429021"/>
                <a:gd name="connsiteY181" fmla="*/ 417404 h 429424"/>
                <a:gd name="connsiteX182" fmla="*/ 134669 w 429021"/>
                <a:gd name="connsiteY182" fmla="*/ 414144 h 429424"/>
                <a:gd name="connsiteX183" fmla="*/ 144048 w 429021"/>
                <a:gd name="connsiteY183" fmla="*/ 392606 h 429424"/>
                <a:gd name="connsiteX184" fmla="*/ 164648 w 429021"/>
                <a:gd name="connsiteY184" fmla="*/ 337915 h 429424"/>
                <a:gd name="connsiteX185" fmla="*/ 178558 w 429021"/>
                <a:gd name="connsiteY185" fmla="*/ 294292 h 429424"/>
                <a:gd name="connsiteX186" fmla="*/ 231416 w 429021"/>
                <a:gd name="connsiteY186" fmla="*/ 224400 h 429424"/>
                <a:gd name="connsiteX187" fmla="*/ 209160 w 429021"/>
                <a:gd name="connsiteY187" fmla="*/ 183733 h 429424"/>
                <a:gd name="connsiteX188" fmla="*/ 202240 w 429021"/>
                <a:gd name="connsiteY188" fmla="*/ 209572 h 429424"/>
                <a:gd name="connsiteX189" fmla="*/ 190135 w 429021"/>
                <a:gd name="connsiteY189" fmla="*/ 218862 h 429424"/>
                <a:gd name="connsiteX190" fmla="*/ 195814 w 429021"/>
                <a:gd name="connsiteY190" fmla="*/ 202923 h 429424"/>
                <a:gd name="connsiteX191" fmla="*/ 185629 w 429021"/>
                <a:gd name="connsiteY191" fmla="*/ 180259 h 429424"/>
                <a:gd name="connsiteX192" fmla="*/ 166953 w 429021"/>
                <a:gd name="connsiteY192" fmla="*/ 220405 h 429424"/>
                <a:gd name="connsiteX193" fmla="*/ 156582 w 429021"/>
                <a:gd name="connsiteY193" fmla="*/ 243565 h 429424"/>
                <a:gd name="connsiteX194" fmla="*/ 155540 w 429021"/>
                <a:gd name="connsiteY194" fmla="*/ 244327 h 429424"/>
                <a:gd name="connsiteX195" fmla="*/ 160430 w 429021"/>
                <a:gd name="connsiteY195" fmla="*/ 232012 h 429424"/>
                <a:gd name="connsiteX196" fmla="*/ 164680 w 429021"/>
                <a:gd name="connsiteY196" fmla="*/ 217589 h 429424"/>
                <a:gd name="connsiteX197" fmla="*/ 349535 w 429021"/>
                <a:gd name="connsiteY197" fmla="*/ 179065 h 429424"/>
                <a:gd name="connsiteX198" fmla="*/ 349389 w 429021"/>
                <a:gd name="connsiteY198" fmla="*/ 183166 h 429424"/>
                <a:gd name="connsiteX199" fmla="*/ 346991 w 429021"/>
                <a:gd name="connsiteY199" fmla="*/ 188484 h 429424"/>
                <a:gd name="connsiteX200" fmla="*/ 266349 w 429021"/>
                <a:gd name="connsiteY200" fmla="*/ 351328 h 429424"/>
                <a:gd name="connsiteX201" fmla="*/ 249598 w 429021"/>
                <a:gd name="connsiteY201" fmla="*/ 389199 h 429424"/>
                <a:gd name="connsiteX202" fmla="*/ 249975 w 429021"/>
                <a:gd name="connsiteY202" fmla="*/ 387848 h 429424"/>
                <a:gd name="connsiteX203" fmla="*/ 262103 w 429021"/>
                <a:gd name="connsiteY203" fmla="*/ 360262 h 429424"/>
                <a:gd name="connsiteX204" fmla="*/ 332486 w 429021"/>
                <a:gd name="connsiteY204" fmla="*/ 207149 h 429424"/>
                <a:gd name="connsiteX205" fmla="*/ 333943 w 429021"/>
                <a:gd name="connsiteY205" fmla="*/ 204122 h 429424"/>
                <a:gd name="connsiteX206" fmla="*/ 3191 w 429021"/>
                <a:gd name="connsiteY206" fmla="*/ 178641 h 429424"/>
                <a:gd name="connsiteX207" fmla="*/ 1787 w 429021"/>
                <a:gd name="connsiteY207" fmla="*/ 183080 h 429424"/>
                <a:gd name="connsiteX208" fmla="*/ 2064 w 429021"/>
                <a:gd name="connsiteY208" fmla="*/ 180340 h 429424"/>
                <a:gd name="connsiteX209" fmla="*/ 265069 w 429021"/>
                <a:gd name="connsiteY209" fmla="*/ 178193 h 429424"/>
                <a:gd name="connsiteX210" fmla="*/ 259374 w 429021"/>
                <a:gd name="connsiteY210" fmla="*/ 191296 h 429424"/>
                <a:gd name="connsiteX211" fmla="*/ 258818 w 429021"/>
                <a:gd name="connsiteY211" fmla="*/ 191932 h 429424"/>
                <a:gd name="connsiteX212" fmla="*/ 257252 w 429021"/>
                <a:gd name="connsiteY212" fmla="*/ 193788 h 429424"/>
                <a:gd name="connsiteX213" fmla="*/ 262690 w 429021"/>
                <a:gd name="connsiteY213" fmla="*/ 181513 h 429424"/>
                <a:gd name="connsiteX214" fmla="*/ 187139 w 429021"/>
                <a:gd name="connsiteY214" fmla="*/ 177568 h 429424"/>
                <a:gd name="connsiteX215" fmla="*/ 185629 w 429021"/>
                <a:gd name="connsiteY215" fmla="*/ 180259 h 429424"/>
                <a:gd name="connsiteX216" fmla="*/ 186536 w 429021"/>
                <a:gd name="connsiteY216" fmla="*/ 178308 h 429424"/>
                <a:gd name="connsiteX217" fmla="*/ 191200 w 429021"/>
                <a:gd name="connsiteY217" fmla="*/ 168281 h 429424"/>
                <a:gd name="connsiteX218" fmla="*/ 189543 w 429021"/>
                <a:gd name="connsiteY218" fmla="*/ 173990 h 429424"/>
                <a:gd name="connsiteX219" fmla="*/ 187139 w 429021"/>
                <a:gd name="connsiteY219" fmla="*/ 177568 h 429424"/>
                <a:gd name="connsiteX220" fmla="*/ 189964 w 429021"/>
                <a:gd name="connsiteY220" fmla="*/ 170941 h 429424"/>
                <a:gd name="connsiteX221" fmla="*/ 423642 w 429021"/>
                <a:gd name="connsiteY221" fmla="*/ 167812 h 429424"/>
                <a:gd name="connsiteX222" fmla="*/ 424649 w 429021"/>
                <a:gd name="connsiteY222" fmla="*/ 171058 h 429424"/>
                <a:gd name="connsiteX223" fmla="*/ 429021 w 429021"/>
                <a:gd name="connsiteY223" fmla="*/ 214427 h 429424"/>
                <a:gd name="connsiteX224" fmla="*/ 428469 w 429021"/>
                <a:gd name="connsiteY224" fmla="*/ 219902 h 429424"/>
                <a:gd name="connsiteX225" fmla="*/ 353914 w 429021"/>
                <a:gd name="connsiteY225" fmla="*/ 352775 h 429424"/>
                <a:gd name="connsiteX226" fmla="*/ 354902 w 429021"/>
                <a:gd name="connsiteY226" fmla="*/ 347144 h 429424"/>
                <a:gd name="connsiteX227" fmla="*/ 357621 w 429021"/>
                <a:gd name="connsiteY227" fmla="*/ 291070 h 429424"/>
                <a:gd name="connsiteX228" fmla="*/ 386090 w 429021"/>
                <a:gd name="connsiteY228" fmla="*/ 238594 h 429424"/>
                <a:gd name="connsiteX229" fmla="*/ 412566 w 429021"/>
                <a:gd name="connsiteY229" fmla="*/ 189026 h 429424"/>
                <a:gd name="connsiteX230" fmla="*/ 350063 w 429021"/>
                <a:gd name="connsiteY230" fmla="*/ 164162 h 429424"/>
                <a:gd name="connsiteX231" fmla="*/ 349814 w 429021"/>
                <a:gd name="connsiteY231" fmla="*/ 171161 h 429424"/>
                <a:gd name="connsiteX232" fmla="*/ 333943 w 429021"/>
                <a:gd name="connsiteY232" fmla="*/ 204122 h 429424"/>
                <a:gd name="connsiteX233" fmla="*/ 285221 w 429021"/>
                <a:gd name="connsiteY233" fmla="*/ 282424 h 429424"/>
                <a:gd name="connsiteX234" fmla="*/ 294866 w 429021"/>
                <a:gd name="connsiteY234" fmla="*/ 256080 h 429424"/>
                <a:gd name="connsiteX235" fmla="*/ 362494 w 429021"/>
                <a:gd name="connsiteY235" fmla="*/ 158237 h 429424"/>
                <a:gd name="connsiteX236" fmla="*/ 362210 w 429021"/>
                <a:gd name="connsiteY236" fmla="*/ 196432 h 429424"/>
                <a:gd name="connsiteX237" fmla="*/ 360174 w 429021"/>
                <a:gd name="connsiteY237" fmla="*/ 238423 h 429424"/>
                <a:gd name="connsiteX238" fmla="*/ 342460 w 429021"/>
                <a:gd name="connsiteY238" fmla="*/ 277631 h 429424"/>
                <a:gd name="connsiteX239" fmla="*/ 347613 w 429021"/>
                <a:gd name="connsiteY239" fmla="*/ 233198 h 429424"/>
                <a:gd name="connsiteX240" fmla="*/ 349389 w 429021"/>
                <a:gd name="connsiteY240" fmla="*/ 183166 h 429424"/>
                <a:gd name="connsiteX241" fmla="*/ 351647 w 429021"/>
                <a:gd name="connsiteY241" fmla="*/ 178159 h 429424"/>
                <a:gd name="connsiteX242" fmla="*/ 354201 w 429021"/>
                <a:gd name="connsiteY242" fmla="*/ 171565 h 429424"/>
                <a:gd name="connsiteX243" fmla="*/ 275344 w 429021"/>
                <a:gd name="connsiteY243" fmla="*/ 152955 h 429424"/>
                <a:gd name="connsiteX244" fmla="*/ 262690 w 429021"/>
                <a:gd name="connsiteY244" fmla="*/ 181513 h 429424"/>
                <a:gd name="connsiteX245" fmla="*/ 241945 w 429021"/>
                <a:gd name="connsiteY245" fmla="*/ 210479 h 429424"/>
                <a:gd name="connsiteX246" fmla="*/ 231416 w 429021"/>
                <a:gd name="connsiteY246" fmla="*/ 224400 h 429424"/>
                <a:gd name="connsiteX247" fmla="*/ 210161 w 429021"/>
                <a:gd name="connsiteY247" fmla="*/ 249586 h 429424"/>
                <a:gd name="connsiteX248" fmla="*/ 181680 w 429021"/>
                <a:gd name="connsiteY248" fmla="*/ 284601 h 429424"/>
                <a:gd name="connsiteX249" fmla="*/ 219185 w 429021"/>
                <a:gd name="connsiteY249" fmla="*/ 196569 h 429424"/>
                <a:gd name="connsiteX250" fmla="*/ 254689 w 429021"/>
                <a:gd name="connsiteY250" fmla="*/ 169322 h 429424"/>
                <a:gd name="connsiteX251" fmla="*/ 362596 w 429021"/>
                <a:gd name="connsiteY251" fmla="*/ 144621 h 429424"/>
                <a:gd name="connsiteX252" fmla="*/ 362557 w 429021"/>
                <a:gd name="connsiteY252" fmla="*/ 149925 h 429424"/>
                <a:gd name="connsiteX253" fmla="*/ 360386 w 429021"/>
                <a:gd name="connsiteY253" fmla="*/ 155600 h 429424"/>
                <a:gd name="connsiteX254" fmla="*/ 354201 w 429021"/>
                <a:gd name="connsiteY254" fmla="*/ 171565 h 429424"/>
                <a:gd name="connsiteX255" fmla="*/ 349535 w 429021"/>
                <a:gd name="connsiteY255" fmla="*/ 179065 h 429424"/>
                <a:gd name="connsiteX256" fmla="*/ 349814 w 429021"/>
                <a:gd name="connsiteY256" fmla="*/ 171161 h 429424"/>
                <a:gd name="connsiteX257" fmla="*/ 293384 w 429021"/>
                <a:gd name="connsiteY257" fmla="*/ 138660 h 429424"/>
                <a:gd name="connsiteX258" fmla="*/ 265069 w 429021"/>
                <a:gd name="connsiteY258" fmla="*/ 178193 h 429424"/>
                <a:gd name="connsiteX259" fmla="*/ 274856 w 429021"/>
                <a:gd name="connsiteY259" fmla="*/ 155674 h 429424"/>
                <a:gd name="connsiteX260" fmla="*/ 276849 w 429021"/>
                <a:gd name="connsiteY260" fmla="*/ 151763 h 429424"/>
                <a:gd name="connsiteX261" fmla="*/ 365807 w 429021"/>
                <a:gd name="connsiteY261" fmla="*/ 137944 h 429424"/>
                <a:gd name="connsiteX262" fmla="*/ 363943 w 429021"/>
                <a:gd name="connsiteY262" fmla="*/ 141821 h 429424"/>
                <a:gd name="connsiteX263" fmla="*/ 362596 w 429021"/>
                <a:gd name="connsiteY263" fmla="*/ 144621 h 429424"/>
                <a:gd name="connsiteX264" fmla="*/ 362606 w 429021"/>
                <a:gd name="connsiteY264" fmla="*/ 143275 h 429424"/>
                <a:gd name="connsiteX265" fmla="*/ 307266 w 429021"/>
                <a:gd name="connsiteY265" fmla="*/ 136509 h 429424"/>
                <a:gd name="connsiteX266" fmla="*/ 296357 w 429021"/>
                <a:gd name="connsiteY266" fmla="*/ 159244 h 429424"/>
                <a:gd name="connsiteX267" fmla="*/ 211543 w 429021"/>
                <a:gd name="connsiteY267" fmla="*/ 318417 h 429424"/>
                <a:gd name="connsiteX268" fmla="*/ 178257 w 429021"/>
                <a:gd name="connsiteY268" fmla="*/ 372909 h 429424"/>
                <a:gd name="connsiteX269" fmla="*/ 180213 w 429021"/>
                <a:gd name="connsiteY269" fmla="*/ 368448 h 429424"/>
                <a:gd name="connsiteX270" fmla="*/ 192563 w 429021"/>
                <a:gd name="connsiteY270" fmla="*/ 340387 h 429424"/>
                <a:gd name="connsiteX271" fmla="*/ 194670 w 429021"/>
                <a:gd name="connsiteY271" fmla="*/ 336964 h 429424"/>
                <a:gd name="connsiteX272" fmla="*/ 235333 w 429021"/>
                <a:gd name="connsiteY272" fmla="*/ 246616 h 429424"/>
                <a:gd name="connsiteX273" fmla="*/ 259374 w 429021"/>
                <a:gd name="connsiteY273" fmla="*/ 191296 h 429424"/>
                <a:gd name="connsiteX274" fmla="*/ 35858 w 429021"/>
                <a:gd name="connsiteY274" fmla="*/ 127452 h 429424"/>
                <a:gd name="connsiteX275" fmla="*/ 0 w 429021"/>
                <a:gd name="connsiteY275" fmla="*/ 200807 h 429424"/>
                <a:gd name="connsiteX276" fmla="*/ 800 w 429021"/>
                <a:gd name="connsiteY276" fmla="*/ 192876 h 429424"/>
                <a:gd name="connsiteX277" fmla="*/ 13251 w 429021"/>
                <a:gd name="connsiteY277" fmla="*/ 163478 h 429424"/>
                <a:gd name="connsiteX278" fmla="*/ 13439 w 429021"/>
                <a:gd name="connsiteY278" fmla="*/ 163193 h 429424"/>
                <a:gd name="connsiteX279" fmla="*/ 409488 w 429021"/>
                <a:gd name="connsiteY279" fmla="*/ 126774 h 429424"/>
                <a:gd name="connsiteX280" fmla="*/ 412110 w 429021"/>
                <a:gd name="connsiteY280" fmla="*/ 130663 h 429424"/>
                <a:gd name="connsiteX281" fmla="*/ 414130 w 429021"/>
                <a:gd name="connsiteY281" fmla="*/ 137171 h 429424"/>
                <a:gd name="connsiteX282" fmla="*/ 362659 w 429021"/>
                <a:gd name="connsiteY282" fmla="*/ 249269 h 429424"/>
                <a:gd name="connsiteX283" fmla="*/ 359262 w 429021"/>
                <a:gd name="connsiteY283" fmla="*/ 257230 h 429424"/>
                <a:gd name="connsiteX284" fmla="*/ 360174 w 429021"/>
                <a:gd name="connsiteY284" fmla="*/ 238423 h 429424"/>
                <a:gd name="connsiteX285" fmla="*/ 383665 w 429021"/>
                <a:gd name="connsiteY285" fmla="*/ 186427 h 429424"/>
                <a:gd name="connsiteX286" fmla="*/ 372307 w 429021"/>
                <a:gd name="connsiteY286" fmla="*/ 124421 h 429424"/>
                <a:gd name="connsiteX287" fmla="*/ 369466 w 429021"/>
                <a:gd name="connsiteY287" fmla="*/ 131851 h 429424"/>
                <a:gd name="connsiteX288" fmla="*/ 365807 w 429021"/>
                <a:gd name="connsiteY288" fmla="*/ 137944 h 429424"/>
                <a:gd name="connsiteX289" fmla="*/ 313252 w 429021"/>
                <a:gd name="connsiteY289" fmla="*/ 124033 h 429424"/>
                <a:gd name="connsiteX290" fmla="*/ 310502 w 429021"/>
                <a:gd name="connsiteY290" fmla="*/ 132876 h 429424"/>
                <a:gd name="connsiteX291" fmla="*/ 309291 w 429021"/>
                <a:gd name="connsiteY291" fmla="*/ 134193 h 429424"/>
                <a:gd name="connsiteX292" fmla="*/ 307266 w 429021"/>
                <a:gd name="connsiteY292" fmla="*/ 136509 h 429424"/>
                <a:gd name="connsiteX293" fmla="*/ 314118 w 429021"/>
                <a:gd name="connsiteY293" fmla="*/ 122230 h 429424"/>
                <a:gd name="connsiteX294" fmla="*/ 313252 w 429021"/>
                <a:gd name="connsiteY294" fmla="*/ 124033 h 429424"/>
                <a:gd name="connsiteX295" fmla="*/ 313714 w 429021"/>
                <a:gd name="connsiteY295" fmla="*/ 122551 h 429424"/>
                <a:gd name="connsiteX296" fmla="*/ 225567 w 429021"/>
                <a:gd name="connsiteY296" fmla="*/ 120390 h 429424"/>
                <a:gd name="connsiteX297" fmla="*/ 222422 w 429021"/>
                <a:gd name="connsiteY297" fmla="*/ 134206 h 429424"/>
                <a:gd name="connsiteX298" fmla="*/ 221889 w 429021"/>
                <a:gd name="connsiteY298" fmla="*/ 136194 h 429424"/>
                <a:gd name="connsiteX299" fmla="*/ 216993 w 429021"/>
                <a:gd name="connsiteY299" fmla="*/ 147215 h 429424"/>
                <a:gd name="connsiteX300" fmla="*/ 199537 w 429021"/>
                <a:gd name="connsiteY300" fmla="*/ 192472 h 429424"/>
                <a:gd name="connsiteX301" fmla="*/ 195814 w 429021"/>
                <a:gd name="connsiteY301" fmla="*/ 202923 h 429424"/>
                <a:gd name="connsiteX302" fmla="*/ 188813 w 429021"/>
                <a:gd name="connsiteY302" fmla="*/ 212990 h 429424"/>
                <a:gd name="connsiteX303" fmla="*/ 184095 w 429021"/>
                <a:gd name="connsiteY303" fmla="*/ 223431 h 429424"/>
                <a:gd name="connsiteX304" fmla="*/ 172787 w 429021"/>
                <a:gd name="connsiteY304" fmla="*/ 231707 h 429424"/>
                <a:gd name="connsiteX305" fmla="*/ 189543 w 429021"/>
                <a:gd name="connsiteY305" fmla="*/ 173990 h 429424"/>
                <a:gd name="connsiteX306" fmla="*/ 256282 w 429021"/>
                <a:gd name="connsiteY306" fmla="*/ 116341 h 429424"/>
                <a:gd name="connsiteX307" fmla="*/ 221960 w 429021"/>
                <a:gd name="connsiteY307" fmla="*/ 190054 h 429424"/>
                <a:gd name="connsiteX308" fmla="*/ 219185 w 429021"/>
                <a:gd name="connsiteY308" fmla="*/ 196569 h 429424"/>
                <a:gd name="connsiteX309" fmla="*/ 206201 w 429021"/>
                <a:gd name="connsiteY309" fmla="*/ 206533 h 429424"/>
                <a:gd name="connsiteX310" fmla="*/ 207788 w 429021"/>
                <a:gd name="connsiteY310" fmla="*/ 203454 h 429424"/>
                <a:gd name="connsiteX311" fmla="*/ 227945 w 429021"/>
                <a:gd name="connsiteY311" fmla="*/ 156723 h 429424"/>
                <a:gd name="connsiteX312" fmla="*/ 246496 w 429021"/>
                <a:gd name="connsiteY312" fmla="*/ 130049 h 429424"/>
                <a:gd name="connsiteX313" fmla="*/ 327206 w 429021"/>
                <a:gd name="connsiteY313" fmla="*/ 114723 h 429424"/>
                <a:gd name="connsiteX314" fmla="*/ 326314 w 429021"/>
                <a:gd name="connsiteY314" fmla="*/ 117742 h 429424"/>
                <a:gd name="connsiteX315" fmla="*/ 279144 w 429021"/>
                <a:gd name="connsiteY315" fmla="*/ 244259 h 429424"/>
                <a:gd name="connsiteX316" fmla="*/ 244909 w 429021"/>
                <a:gd name="connsiteY316" fmla="*/ 335632 h 429424"/>
                <a:gd name="connsiteX317" fmla="*/ 215727 w 429021"/>
                <a:gd name="connsiteY317" fmla="*/ 406970 h 429424"/>
                <a:gd name="connsiteX318" fmla="*/ 204132 w 429021"/>
                <a:gd name="connsiteY318" fmla="*/ 428647 h 429424"/>
                <a:gd name="connsiteX319" fmla="*/ 170455 w 429021"/>
                <a:gd name="connsiteY319" fmla="*/ 425252 h 429424"/>
                <a:gd name="connsiteX320" fmla="*/ 160588 w 429021"/>
                <a:gd name="connsiteY320" fmla="*/ 422189 h 429424"/>
                <a:gd name="connsiteX321" fmla="*/ 163159 w 429021"/>
                <a:gd name="connsiteY321" fmla="*/ 417873 h 429424"/>
                <a:gd name="connsiteX322" fmla="*/ 309440 w 429021"/>
                <a:gd name="connsiteY322" fmla="*/ 136290 h 429424"/>
                <a:gd name="connsiteX323" fmla="*/ 310502 w 429021"/>
                <a:gd name="connsiteY323" fmla="*/ 132876 h 429424"/>
                <a:gd name="connsiteX324" fmla="*/ 362859 w 429021"/>
                <a:gd name="connsiteY324" fmla="*/ 109279 h 429424"/>
                <a:gd name="connsiteX325" fmla="*/ 362606 w 429021"/>
                <a:gd name="connsiteY325" fmla="*/ 143275 h 429424"/>
                <a:gd name="connsiteX326" fmla="*/ 350063 w 429021"/>
                <a:gd name="connsiteY326" fmla="*/ 164162 h 429424"/>
                <a:gd name="connsiteX327" fmla="*/ 351088 w 429021"/>
                <a:gd name="connsiteY327" fmla="*/ 135288 h 429424"/>
                <a:gd name="connsiteX328" fmla="*/ 351124 w 429021"/>
                <a:gd name="connsiteY328" fmla="*/ 132213 h 429424"/>
                <a:gd name="connsiteX329" fmla="*/ 148646 w 429021"/>
                <a:gd name="connsiteY329" fmla="*/ 107051 h 429424"/>
                <a:gd name="connsiteX330" fmla="*/ 107664 w 429021"/>
                <a:gd name="connsiteY330" fmla="*/ 252752 h 429424"/>
                <a:gd name="connsiteX331" fmla="*/ 97837 w 429021"/>
                <a:gd name="connsiteY331" fmla="*/ 284612 h 429424"/>
                <a:gd name="connsiteX332" fmla="*/ 97034 w 429021"/>
                <a:gd name="connsiteY332" fmla="*/ 285157 h 429424"/>
                <a:gd name="connsiteX333" fmla="*/ 71923 w 429021"/>
                <a:gd name="connsiteY333" fmla="*/ 300093 h 429424"/>
                <a:gd name="connsiteX334" fmla="*/ 85059 w 429021"/>
                <a:gd name="connsiteY334" fmla="*/ 271142 h 429424"/>
                <a:gd name="connsiteX335" fmla="*/ 127999 w 429021"/>
                <a:gd name="connsiteY335" fmla="*/ 164160 h 429424"/>
                <a:gd name="connsiteX336" fmla="*/ 336936 w 429021"/>
                <a:gd name="connsiteY336" fmla="*/ 104150 h 429424"/>
                <a:gd name="connsiteX337" fmla="*/ 327206 w 429021"/>
                <a:gd name="connsiteY337" fmla="*/ 114723 h 429424"/>
                <a:gd name="connsiteX338" fmla="*/ 328310 w 429021"/>
                <a:gd name="connsiteY338" fmla="*/ 110984 h 429424"/>
                <a:gd name="connsiteX339" fmla="*/ 101378 w 429021"/>
                <a:gd name="connsiteY339" fmla="*/ 102455 h 429424"/>
                <a:gd name="connsiteX340" fmla="*/ 101230 w 429021"/>
                <a:gd name="connsiteY340" fmla="*/ 102727 h 429424"/>
                <a:gd name="connsiteX341" fmla="*/ 12698 w 429021"/>
                <a:gd name="connsiteY341" fmla="*/ 255027 h 429424"/>
                <a:gd name="connsiteX342" fmla="*/ 6669 w 429021"/>
                <a:gd name="connsiteY342" fmla="*/ 269618 h 429424"/>
                <a:gd name="connsiteX343" fmla="*/ 2999 w 429021"/>
                <a:gd name="connsiteY343" fmla="*/ 257797 h 429424"/>
                <a:gd name="connsiteX344" fmla="*/ 535 w 429021"/>
                <a:gd name="connsiteY344" fmla="*/ 233348 h 429424"/>
                <a:gd name="connsiteX345" fmla="*/ 11707 w 429021"/>
                <a:gd name="connsiteY345" fmla="*/ 221357 h 429424"/>
                <a:gd name="connsiteX346" fmla="*/ 87900 w 429021"/>
                <a:gd name="connsiteY346" fmla="*/ 121036 h 429424"/>
                <a:gd name="connsiteX347" fmla="*/ 320463 w 429021"/>
                <a:gd name="connsiteY347" fmla="*/ 100853 h 429424"/>
                <a:gd name="connsiteX348" fmla="*/ 313714 w 429021"/>
                <a:gd name="connsiteY348" fmla="*/ 122551 h 429424"/>
                <a:gd name="connsiteX349" fmla="*/ 293384 w 429021"/>
                <a:gd name="connsiteY349" fmla="*/ 138660 h 429424"/>
                <a:gd name="connsiteX350" fmla="*/ 390877 w 429021"/>
                <a:gd name="connsiteY350" fmla="*/ 99170 h 429424"/>
                <a:gd name="connsiteX351" fmla="*/ 395788 w 429021"/>
                <a:gd name="connsiteY351" fmla="*/ 106453 h 429424"/>
                <a:gd name="connsiteX352" fmla="*/ 388382 w 429021"/>
                <a:gd name="connsiteY352" fmla="*/ 116634 h 429424"/>
                <a:gd name="connsiteX353" fmla="*/ 362494 w 429021"/>
                <a:gd name="connsiteY353" fmla="*/ 158237 h 429424"/>
                <a:gd name="connsiteX354" fmla="*/ 362557 w 429021"/>
                <a:gd name="connsiteY354" fmla="*/ 149925 h 429424"/>
                <a:gd name="connsiteX355" fmla="*/ 369466 w 429021"/>
                <a:gd name="connsiteY355" fmla="*/ 131851 h 429424"/>
                <a:gd name="connsiteX356" fmla="*/ 379446 w 429021"/>
                <a:gd name="connsiteY356" fmla="*/ 115232 h 429424"/>
                <a:gd name="connsiteX357" fmla="*/ 351539 w 429021"/>
                <a:gd name="connsiteY357" fmla="*/ 96435 h 429424"/>
                <a:gd name="connsiteX358" fmla="*/ 351124 w 429021"/>
                <a:gd name="connsiteY358" fmla="*/ 132213 h 429424"/>
                <a:gd name="connsiteX359" fmla="*/ 312787 w 429021"/>
                <a:gd name="connsiteY359" fmla="*/ 207132 h 429424"/>
                <a:gd name="connsiteX360" fmla="*/ 294866 w 429021"/>
                <a:gd name="connsiteY360" fmla="*/ 256080 h 429424"/>
                <a:gd name="connsiteX361" fmla="*/ 280713 w 429021"/>
                <a:gd name="connsiteY361" fmla="*/ 279648 h 429424"/>
                <a:gd name="connsiteX362" fmla="*/ 232019 w 429021"/>
                <a:gd name="connsiteY362" fmla="*/ 379479 h 429424"/>
                <a:gd name="connsiteX363" fmla="*/ 230930 w 429021"/>
                <a:gd name="connsiteY363" fmla="*/ 381728 h 429424"/>
                <a:gd name="connsiteX364" fmla="*/ 226601 w 429021"/>
                <a:gd name="connsiteY364" fmla="*/ 389710 h 429424"/>
                <a:gd name="connsiteX365" fmla="*/ 231765 w 429021"/>
                <a:gd name="connsiteY365" fmla="*/ 370712 h 429424"/>
                <a:gd name="connsiteX366" fmla="*/ 244909 w 429021"/>
                <a:gd name="connsiteY366" fmla="*/ 335632 h 429424"/>
                <a:gd name="connsiteX367" fmla="*/ 256252 w 429021"/>
                <a:gd name="connsiteY367" fmla="*/ 307901 h 429424"/>
                <a:gd name="connsiteX368" fmla="*/ 295076 w 429021"/>
                <a:gd name="connsiteY368" fmla="*/ 207969 h 429424"/>
                <a:gd name="connsiteX369" fmla="*/ 350696 w 429021"/>
                <a:gd name="connsiteY369" fmla="*/ 97963 h 429424"/>
                <a:gd name="connsiteX370" fmla="*/ 111144 w 429021"/>
                <a:gd name="connsiteY370" fmla="*/ 91167 h 429424"/>
                <a:gd name="connsiteX371" fmla="*/ 100601 w 429021"/>
                <a:gd name="connsiteY371" fmla="*/ 135022 h 429424"/>
                <a:gd name="connsiteX372" fmla="*/ 79788 w 429021"/>
                <a:gd name="connsiteY372" fmla="*/ 205614 h 429424"/>
                <a:gd name="connsiteX373" fmla="*/ 42248 w 429021"/>
                <a:gd name="connsiteY373" fmla="*/ 309343 h 429424"/>
                <a:gd name="connsiteX374" fmla="*/ 38123 w 429021"/>
                <a:gd name="connsiteY374" fmla="*/ 309807 h 429424"/>
                <a:gd name="connsiteX375" fmla="*/ 29199 w 429021"/>
                <a:gd name="connsiteY375" fmla="*/ 309238 h 429424"/>
                <a:gd name="connsiteX376" fmla="*/ 24387 w 429021"/>
                <a:gd name="connsiteY376" fmla="*/ 311316 h 429424"/>
                <a:gd name="connsiteX377" fmla="*/ 15539 w 429021"/>
                <a:gd name="connsiteY377" fmla="*/ 298192 h 429424"/>
                <a:gd name="connsiteX378" fmla="*/ 13477 w 429021"/>
                <a:gd name="connsiteY378" fmla="*/ 291550 h 429424"/>
                <a:gd name="connsiteX379" fmla="*/ 54531 w 429021"/>
                <a:gd name="connsiteY379" fmla="*/ 208036 h 429424"/>
                <a:gd name="connsiteX380" fmla="*/ 385221 w 429021"/>
                <a:gd name="connsiteY380" fmla="*/ 90781 h 429424"/>
                <a:gd name="connsiteX381" fmla="*/ 387119 w 429021"/>
                <a:gd name="connsiteY381" fmla="*/ 93596 h 429424"/>
                <a:gd name="connsiteX382" fmla="*/ 385386 w 429021"/>
                <a:gd name="connsiteY382" fmla="*/ 97209 h 429424"/>
                <a:gd name="connsiteX383" fmla="*/ 372307 w 429021"/>
                <a:gd name="connsiteY383" fmla="*/ 124421 h 429424"/>
                <a:gd name="connsiteX384" fmla="*/ 378350 w 429021"/>
                <a:gd name="connsiteY384" fmla="*/ 108615 h 429424"/>
                <a:gd name="connsiteX385" fmla="*/ 351635 w 429021"/>
                <a:gd name="connsiteY385" fmla="*/ 88174 h 429424"/>
                <a:gd name="connsiteX386" fmla="*/ 351595 w 429021"/>
                <a:gd name="connsiteY386" fmla="*/ 91650 h 429424"/>
                <a:gd name="connsiteX387" fmla="*/ 343188 w 429021"/>
                <a:gd name="connsiteY387" fmla="*/ 99195 h 429424"/>
                <a:gd name="connsiteX388" fmla="*/ 336936 w 429021"/>
                <a:gd name="connsiteY388" fmla="*/ 104150 h 429424"/>
                <a:gd name="connsiteX389" fmla="*/ 155681 w 429021"/>
                <a:gd name="connsiteY389" fmla="*/ 87592 h 429424"/>
                <a:gd name="connsiteX390" fmla="*/ 148646 w 429021"/>
                <a:gd name="connsiteY390" fmla="*/ 107051 h 429424"/>
                <a:gd name="connsiteX391" fmla="*/ 149874 w 429021"/>
                <a:gd name="connsiteY391" fmla="*/ 102682 h 429424"/>
                <a:gd name="connsiteX392" fmla="*/ 356735 w 429021"/>
                <a:gd name="connsiteY392" fmla="*/ 87036 h 429424"/>
                <a:gd name="connsiteX393" fmla="*/ 351539 w 429021"/>
                <a:gd name="connsiteY393" fmla="*/ 96435 h 429424"/>
                <a:gd name="connsiteX394" fmla="*/ 351595 w 429021"/>
                <a:gd name="connsiteY394" fmla="*/ 91650 h 429424"/>
                <a:gd name="connsiteX395" fmla="*/ 114321 w 429021"/>
                <a:gd name="connsiteY395" fmla="*/ 84607 h 429424"/>
                <a:gd name="connsiteX396" fmla="*/ 111144 w 429021"/>
                <a:gd name="connsiteY396" fmla="*/ 91167 h 429424"/>
                <a:gd name="connsiteX397" fmla="*/ 111927 w 429021"/>
                <a:gd name="connsiteY397" fmla="*/ 87909 h 429424"/>
                <a:gd name="connsiteX398" fmla="*/ 46762 w 429021"/>
                <a:gd name="connsiteY398" fmla="*/ 84353 h 429424"/>
                <a:gd name="connsiteX399" fmla="*/ 13251 w 429021"/>
                <a:gd name="connsiteY399" fmla="*/ 163478 h 429424"/>
                <a:gd name="connsiteX400" fmla="*/ 3191 w 429021"/>
                <a:gd name="connsiteY400" fmla="*/ 178641 h 429424"/>
                <a:gd name="connsiteX401" fmla="*/ 15209 w 429021"/>
                <a:gd name="connsiteY401" fmla="*/ 140628 h 429424"/>
                <a:gd name="connsiteX402" fmla="*/ 21972 w 429021"/>
                <a:gd name="connsiteY402" fmla="*/ 121121 h 429424"/>
                <a:gd name="connsiteX403" fmla="*/ 216662 w 429021"/>
                <a:gd name="connsiteY403" fmla="*/ 83876 h 429424"/>
                <a:gd name="connsiteX404" fmla="*/ 207525 w 429021"/>
                <a:gd name="connsiteY404" fmla="*/ 112053 h 429424"/>
                <a:gd name="connsiteX405" fmla="*/ 191423 w 429021"/>
                <a:gd name="connsiteY405" fmla="*/ 167519 h 429424"/>
                <a:gd name="connsiteX406" fmla="*/ 189964 w 429021"/>
                <a:gd name="connsiteY406" fmla="*/ 170941 h 429424"/>
                <a:gd name="connsiteX407" fmla="*/ 186536 w 429021"/>
                <a:gd name="connsiteY407" fmla="*/ 178308 h 429424"/>
                <a:gd name="connsiteX408" fmla="*/ 170423 w 429021"/>
                <a:gd name="connsiteY408" fmla="*/ 198097 h 429424"/>
                <a:gd name="connsiteX409" fmla="*/ 177115 w 429021"/>
                <a:gd name="connsiteY409" fmla="*/ 175389 h 429424"/>
                <a:gd name="connsiteX410" fmla="*/ 183354 w 429021"/>
                <a:gd name="connsiteY410" fmla="*/ 150306 h 429424"/>
                <a:gd name="connsiteX411" fmla="*/ 198333 w 429021"/>
                <a:gd name="connsiteY411" fmla="*/ 119199 h 429424"/>
                <a:gd name="connsiteX412" fmla="*/ 114091 w 429021"/>
                <a:gd name="connsiteY412" fmla="*/ 78905 h 429424"/>
                <a:gd name="connsiteX413" fmla="*/ 111927 w 429021"/>
                <a:gd name="connsiteY413" fmla="*/ 87909 h 429424"/>
                <a:gd name="connsiteX414" fmla="*/ 101378 w 429021"/>
                <a:gd name="connsiteY414" fmla="*/ 102455 h 429424"/>
                <a:gd name="connsiteX415" fmla="*/ 363109 w 429021"/>
                <a:gd name="connsiteY415" fmla="*/ 75705 h 429424"/>
                <a:gd name="connsiteX416" fmla="*/ 363067 w 429021"/>
                <a:gd name="connsiteY416" fmla="*/ 81353 h 429424"/>
                <a:gd name="connsiteX417" fmla="*/ 356735 w 429021"/>
                <a:gd name="connsiteY417" fmla="*/ 87036 h 429424"/>
                <a:gd name="connsiteX418" fmla="*/ 362834 w 429021"/>
                <a:gd name="connsiteY418" fmla="*/ 76004 h 429424"/>
                <a:gd name="connsiteX419" fmla="*/ 338911 w 429021"/>
                <a:gd name="connsiteY419" fmla="*/ 75096 h 429424"/>
                <a:gd name="connsiteX420" fmla="*/ 328310 w 429021"/>
                <a:gd name="connsiteY420" fmla="*/ 110984 h 429424"/>
                <a:gd name="connsiteX421" fmla="*/ 314118 w 429021"/>
                <a:gd name="connsiteY421" fmla="*/ 122230 h 429424"/>
                <a:gd name="connsiteX422" fmla="*/ 332320 w 429021"/>
                <a:gd name="connsiteY422" fmla="*/ 84298 h 429424"/>
                <a:gd name="connsiteX423" fmla="*/ 256716 w 429021"/>
                <a:gd name="connsiteY423" fmla="*/ 74042 h 429424"/>
                <a:gd name="connsiteX424" fmla="*/ 253798 w 429021"/>
                <a:gd name="connsiteY424" fmla="*/ 85669 h 429424"/>
                <a:gd name="connsiteX425" fmla="*/ 228227 w 429021"/>
                <a:gd name="connsiteY425" fmla="*/ 156069 h 429424"/>
                <a:gd name="connsiteX426" fmla="*/ 227945 w 429021"/>
                <a:gd name="connsiteY426" fmla="*/ 156723 h 429424"/>
                <a:gd name="connsiteX427" fmla="*/ 209160 w 429021"/>
                <a:gd name="connsiteY427" fmla="*/ 183733 h 429424"/>
                <a:gd name="connsiteX428" fmla="*/ 221889 w 429021"/>
                <a:gd name="connsiteY428" fmla="*/ 136194 h 429424"/>
                <a:gd name="connsiteX429" fmla="*/ 228456 w 429021"/>
                <a:gd name="connsiteY429" fmla="*/ 121416 h 429424"/>
                <a:gd name="connsiteX430" fmla="*/ 236402 w 429021"/>
                <a:gd name="connsiteY430" fmla="*/ 105304 h 429424"/>
                <a:gd name="connsiteX431" fmla="*/ 237610 w 429021"/>
                <a:gd name="connsiteY431" fmla="*/ 102469 h 429424"/>
                <a:gd name="connsiteX432" fmla="*/ 372909 w 429021"/>
                <a:gd name="connsiteY432" fmla="*/ 72520 h 429424"/>
                <a:gd name="connsiteX433" fmla="*/ 377889 w 429021"/>
                <a:gd name="connsiteY433" fmla="*/ 79907 h 429424"/>
                <a:gd name="connsiteX434" fmla="*/ 362859 w 429021"/>
                <a:gd name="connsiteY434" fmla="*/ 109279 h 429424"/>
                <a:gd name="connsiteX435" fmla="*/ 363067 w 429021"/>
                <a:gd name="connsiteY435" fmla="*/ 81353 h 429424"/>
                <a:gd name="connsiteX436" fmla="*/ 368431 w 429021"/>
                <a:gd name="connsiteY436" fmla="*/ 65878 h 429424"/>
                <a:gd name="connsiteX437" fmla="*/ 370004 w 429021"/>
                <a:gd name="connsiteY437" fmla="*/ 68211 h 429424"/>
                <a:gd name="connsiteX438" fmla="*/ 363109 w 429021"/>
                <a:gd name="connsiteY438" fmla="*/ 75705 h 429424"/>
                <a:gd name="connsiteX439" fmla="*/ 363110 w 429021"/>
                <a:gd name="connsiteY439" fmla="*/ 75504 h 429424"/>
                <a:gd name="connsiteX440" fmla="*/ 239919 w 429021"/>
                <a:gd name="connsiteY440" fmla="*/ 57325 h 429424"/>
                <a:gd name="connsiteX441" fmla="*/ 236603 w 429021"/>
                <a:gd name="connsiteY441" fmla="*/ 71895 h 429424"/>
                <a:gd name="connsiteX442" fmla="*/ 215634 w 429021"/>
                <a:gd name="connsiteY442" fmla="*/ 115760 h 429424"/>
                <a:gd name="connsiteX443" fmla="*/ 191200 w 429021"/>
                <a:gd name="connsiteY443" fmla="*/ 168281 h 429424"/>
                <a:gd name="connsiteX444" fmla="*/ 191423 w 429021"/>
                <a:gd name="connsiteY444" fmla="*/ 167519 h 429424"/>
                <a:gd name="connsiteX445" fmla="*/ 218264 w 429021"/>
                <a:gd name="connsiteY445" fmla="*/ 104543 h 429424"/>
                <a:gd name="connsiteX446" fmla="*/ 353929 w 429021"/>
                <a:gd name="connsiteY446" fmla="*/ 54127 h 429424"/>
                <a:gd name="connsiteX447" fmla="*/ 363223 w 429021"/>
                <a:gd name="connsiteY447" fmla="*/ 60393 h 429424"/>
                <a:gd name="connsiteX448" fmla="*/ 363110 w 429021"/>
                <a:gd name="connsiteY448" fmla="*/ 75504 h 429424"/>
                <a:gd name="connsiteX449" fmla="*/ 362834 w 429021"/>
                <a:gd name="connsiteY449" fmla="*/ 76004 h 429424"/>
                <a:gd name="connsiteX450" fmla="*/ 351635 w 429021"/>
                <a:gd name="connsiteY450" fmla="*/ 88174 h 429424"/>
                <a:gd name="connsiteX451" fmla="*/ 351999 w 429021"/>
                <a:gd name="connsiteY451" fmla="*/ 56822 h 429424"/>
                <a:gd name="connsiteX452" fmla="*/ 348541 w 429021"/>
                <a:gd name="connsiteY452" fmla="*/ 50495 h 429424"/>
                <a:gd name="connsiteX453" fmla="*/ 352045 w 429021"/>
                <a:gd name="connsiteY453" fmla="*/ 52857 h 429424"/>
                <a:gd name="connsiteX454" fmla="*/ 351999 w 429021"/>
                <a:gd name="connsiteY454" fmla="*/ 56822 h 429424"/>
                <a:gd name="connsiteX455" fmla="*/ 338911 w 429021"/>
                <a:gd name="connsiteY455" fmla="*/ 75096 h 429424"/>
                <a:gd name="connsiteX456" fmla="*/ 342394 w 429021"/>
                <a:gd name="connsiteY456" fmla="*/ 63304 h 429424"/>
                <a:gd name="connsiteX457" fmla="*/ 338279 w 429021"/>
                <a:gd name="connsiteY457" fmla="*/ 43575 h 429424"/>
                <a:gd name="connsiteX458" fmla="*/ 346570 w 429021"/>
                <a:gd name="connsiteY458" fmla="*/ 49166 h 429424"/>
                <a:gd name="connsiteX459" fmla="*/ 342394 w 429021"/>
                <a:gd name="connsiteY459" fmla="*/ 63304 h 429424"/>
                <a:gd name="connsiteX460" fmla="*/ 332320 w 429021"/>
                <a:gd name="connsiteY460" fmla="*/ 84298 h 429424"/>
                <a:gd name="connsiteX461" fmla="*/ 320463 w 429021"/>
                <a:gd name="connsiteY461" fmla="*/ 100853 h 429424"/>
                <a:gd name="connsiteX462" fmla="*/ 89621 w 429021"/>
                <a:gd name="connsiteY462" fmla="*/ 43406 h 429424"/>
                <a:gd name="connsiteX463" fmla="*/ 75860 w 429021"/>
                <a:gd name="connsiteY463" fmla="*/ 63680 h 429424"/>
                <a:gd name="connsiteX464" fmla="*/ 35858 w 429021"/>
                <a:gd name="connsiteY464" fmla="*/ 127452 h 429424"/>
                <a:gd name="connsiteX465" fmla="*/ 49259 w 429021"/>
                <a:gd name="connsiteY465" fmla="*/ 100039 h 429424"/>
                <a:gd name="connsiteX466" fmla="*/ 66780 w 429021"/>
                <a:gd name="connsiteY466" fmla="*/ 58806 h 429424"/>
                <a:gd name="connsiteX467" fmla="*/ 327387 w 429021"/>
                <a:gd name="connsiteY467" fmla="*/ 36232 h 429424"/>
                <a:gd name="connsiteX468" fmla="*/ 334167 w 429021"/>
                <a:gd name="connsiteY468" fmla="*/ 40804 h 429424"/>
                <a:gd name="connsiteX469" fmla="*/ 330810 w 429021"/>
                <a:gd name="connsiteY469" fmla="*/ 47040 h 429424"/>
                <a:gd name="connsiteX470" fmla="*/ 305706 w 429021"/>
                <a:gd name="connsiteY470" fmla="*/ 95130 h 429424"/>
                <a:gd name="connsiteX471" fmla="*/ 276849 w 429021"/>
                <a:gd name="connsiteY471" fmla="*/ 151763 h 429424"/>
                <a:gd name="connsiteX472" fmla="*/ 275344 w 429021"/>
                <a:gd name="connsiteY472" fmla="*/ 152955 h 429424"/>
                <a:gd name="connsiteX473" fmla="*/ 293743 w 429021"/>
                <a:gd name="connsiteY473" fmla="*/ 111427 h 429424"/>
                <a:gd name="connsiteX474" fmla="*/ 301906 w 429021"/>
                <a:gd name="connsiteY474" fmla="*/ 19052 h 429424"/>
                <a:gd name="connsiteX475" fmla="*/ 315774 w 429021"/>
                <a:gd name="connsiteY475" fmla="*/ 28402 h 429424"/>
                <a:gd name="connsiteX476" fmla="*/ 305256 w 429021"/>
                <a:gd name="connsiteY476" fmla="*/ 47737 h 429424"/>
                <a:gd name="connsiteX477" fmla="*/ 256282 w 429021"/>
                <a:gd name="connsiteY477" fmla="*/ 116341 h 429424"/>
                <a:gd name="connsiteX478" fmla="*/ 299300 w 429021"/>
                <a:gd name="connsiteY478" fmla="*/ 23948 h 429424"/>
                <a:gd name="connsiteX479" fmla="*/ 263525 w 429021"/>
                <a:gd name="connsiteY479" fmla="*/ 18752 h 429424"/>
                <a:gd name="connsiteX480" fmla="*/ 251643 w 429021"/>
                <a:gd name="connsiteY480" fmla="*/ 63058 h 429424"/>
                <a:gd name="connsiteX481" fmla="*/ 243306 w 429021"/>
                <a:gd name="connsiteY481" fmla="*/ 89109 h 429424"/>
                <a:gd name="connsiteX482" fmla="*/ 237610 w 429021"/>
                <a:gd name="connsiteY482" fmla="*/ 102469 h 429424"/>
                <a:gd name="connsiteX483" fmla="*/ 225567 w 429021"/>
                <a:gd name="connsiteY483" fmla="*/ 120390 h 429424"/>
                <a:gd name="connsiteX484" fmla="*/ 236603 w 429021"/>
                <a:gd name="connsiteY484" fmla="*/ 71895 h 429424"/>
                <a:gd name="connsiteX485" fmla="*/ 257638 w 429021"/>
                <a:gd name="connsiteY485" fmla="*/ 27892 h 429424"/>
                <a:gd name="connsiteX486" fmla="*/ 260367 w 429021"/>
                <a:gd name="connsiteY486" fmla="*/ 22308 h 429424"/>
                <a:gd name="connsiteX487" fmla="*/ 165181 w 429021"/>
                <a:gd name="connsiteY487" fmla="*/ 14167 h 429424"/>
                <a:gd name="connsiteX488" fmla="*/ 146697 w 429021"/>
                <a:gd name="connsiteY488" fmla="*/ 72978 h 429424"/>
                <a:gd name="connsiteX489" fmla="*/ 146638 w 429021"/>
                <a:gd name="connsiteY489" fmla="*/ 73140 h 429424"/>
                <a:gd name="connsiteX490" fmla="*/ 130660 w 429021"/>
                <a:gd name="connsiteY490" fmla="*/ 109236 h 429424"/>
                <a:gd name="connsiteX491" fmla="*/ 48846 w 429021"/>
                <a:gd name="connsiteY491" fmla="*/ 308600 h 429424"/>
                <a:gd name="connsiteX492" fmla="*/ 43192 w 429021"/>
                <a:gd name="connsiteY492" fmla="*/ 309237 h 429424"/>
                <a:gd name="connsiteX493" fmla="*/ 60479 w 429021"/>
                <a:gd name="connsiteY493" fmla="*/ 271104 h 429424"/>
                <a:gd name="connsiteX494" fmla="*/ 79788 w 429021"/>
                <a:gd name="connsiteY494" fmla="*/ 205614 h 429424"/>
                <a:gd name="connsiteX495" fmla="*/ 81712 w 429021"/>
                <a:gd name="connsiteY495" fmla="*/ 200300 h 429424"/>
                <a:gd name="connsiteX496" fmla="*/ 141046 w 429021"/>
                <a:gd name="connsiteY496" fmla="*/ 49820 h 429424"/>
                <a:gd name="connsiteX497" fmla="*/ 143257 w 429021"/>
                <a:gd name="connsiteY497" fmla="*/ 44711 h 429424"/>
                <a:gd name="connsiteX498" fmla="*/ 161898 w 429021"/>
                <a:gd name="connsiteY498" fmla="*/ 19009 h 429424"/>
                <a:gd name="connsiteX499" fmla="*/ 147924 w 429021"/>
                <a:gd name="connsiteY499" fmla="*/ 10596 h 429424"/>
                <a:gd name="connsiteX500" fmla="*/ 139897 w 429021"/>
                <a:gd name="connsiteY500" fmla="*/ 27898 h 429424"/>
                <a:gd name="connsiteX501" fmla="*/ 119113 w 429021"/>
                <a:gd name="connsiteY501" fmla="*/ 69605 h 429424"/>
                <a:gd name="connsiteX502" fmla="*/ 114091 w 429021"/>
                <a:gd name="connsiteY502" fmla="*/ 78905 h 429424"/>
                <a:gd name="connsiteX503" fmla="*/ 129009 w 429021"/>
                <a:gd name="connsiteY503" fmla="*/ 16850 h 429424"/>
                <a:gd name="connsiteX504" fmla="*/ 130060 w 429021"/>
                <a:gd name="connsiteY504" fmla="*/ 16142 h 429424"/>
                <a:gd name="connsiteX505" fmla="*/ 273149 w 429021"/>
                <a:gd name="connsiteY505" fmla="*/ 8555 h 429424"/>
                <a:gd name="connsiteX506" fmla="*/ 295967 w 429021"/>
                <a:gd name="connsiteY506" fmla="*/ 15638 h 429424"/>
                <a:gd name="connsiteX507" fmla="*/ 256716 w 429021"/>
                <a:gd name="connsiteY507" fmla="*/ 74042 h 429424"/>
                <a:gd name="connsiteX508" fmla="*/ 159585 w 429021"/>
                <a:gd name="connsiteY508" fmla="*/ 6976 h 429424"/>
                <a:gd name="connsiteX509" fmla="*/ 143257 w 429021"/>
                <a:gd name="connsiteY509" fmla="*/ 44711 h 429424"/>
                <a:gd name="connsiteX510" fmla="*/ 114321 w 429021"/>
                <a:gd name="connsiteY510" fmla="*/ 84607 h 429424"/>
                <a:gd name="connsiteX511" fmla="*/ 141449 w 429021"/>
                <a:gd name="connsiteY511" fmla="*/ 28605 h 429424"/>
                <a:gd name="connsiteX512" fmla="*/ 150607 w 429021"/>
                <a:gd name="connsiteY512" fmla="*/ 9763 h 429424"/>
                <a:gd name="connsiteX513" fmla="*/ 267887 w 429021"/>
                <a:gd name="connsiteY513" fmla="*/ 6922 h 429424"/>
                <a:gd name="connsiteX514" fmla="*/ 272700 w 429021"/>
                <a:gd name="connsiteY514" fmla="*/ 8416 h 429424"/>
                <a:gd name="connsiteX515" fmla="*/ 263525 w 429021"/>
                <a:gd name="connsiteY515" fmla="*/ 18752 h 429424"/>
                <a:gd name="connsiteX516" fmla="*/ 263892 w 429021"/>
                <a:gd name="connsiteY516" fmla="*/ 17383 h 429424"/>
                <a:gd name="connsiteX517" fmla="*/ 265075 w 429021"/>
                <a:gd name="connsiteY517" fmla="*/ 12675 h 429424"/>
                <a:gd name="connsiteX518" fmla="*/ 261812 w 429021"/>
                <a:gd name="connsiteY518" fmla="*/ 5036 h 429424"/>
                <a:gd name="connsiteX519" fmla="*/ 266621 w 429021"/>
                <a:gd name="connsiteY519" fmla="*/ 6529 h 429424"/>
                <a:gd name="connsiteX520" fmla="*/ 265075 w 429021"/>
                <a:gd name="connsiteY520" fmla="*/ 12675 h 429424"/>
                <a:gd name="connsiteX521" fmla="*/ 260367 w 429021"/>
                <a:gd name="connsiteY521" fmla="*/ 22308 h 429424"/>
                <a:gd name="connsiteX522" fmla="*/ 251287 w 429021"/>
                <a:gd name="connsiteY522" fmla="*/ 32537 h 429424"/>
                <a:gd name="connsiteX523" fmla="*/ 239919 w 429021"/>
                <a:gd name="connsiteY523" fmla="*/ 57325 h 429424"/>
                <a:gd name="connsiteX524" fmla="*/ 245895 w 429021"/>
                <a:gd name="connsiteY524" fmla="*/ 31069 h 429424"/>
                <a:gd name="connsiteX525" fmla="*/ 251671 w 429021"/>
                <a:gd name="connsiteY525" fmla="*/ 21199 h 429424"/>
                <a:gd name="connsiteX526" fmla="*/ 172483 w 429021"/>
                <a:gd name="connsiteY526" fmla="*/ 3398 h 429424"/>
                <a:gd name="connsiteX527" fmla="*/ 165181 w 429021"/>
                <a:gd name="connsiteY527" fmla="*/ 14167 h 429424"/>
                <a:gd name="connsiteX528" fmla="*/ 168290 w 429021"/>
                <a:gd name="connsiteY528" fmla="*/ 4274 h 429424"/>
                <a:gd name="connsiteX529" fmla="*/ 170455 w 429021"/>
                <a:gd name="connsiteY529" fmla="*/ 3602 h 429424"/>
                <a:gd name="connsiteX530" fmla="*/ 179762 w 429021"/>
                <a:gd name="connsiteY530" fmla="*/ 2664 h 429424"/>
                <a:gd name="connsiteX531" fmla="*/ 169023 w 429021"/>
                <a:gd name="connsiteY531" fmla="*/ 34605 h 429424"/>
                <a:gd name="connsiteX532" fmla="*/ 149874 w 429021"/>
                <a:gd name="connsiteY532" fmla="*/ 102682 h 429424"/>
                <a:gd name="connsiteX533" fmla="*/ 85059 w 429021"/>
                <a:gd name="connsiteY533" fmla="*/ 271142 h 429424"/>
                <a:gd name="connsiteX534" fmla="*/ 68889 w 429021"/>
                <a:gd name="connsiteY534" fmla="*/ 301541 h 429424"/>
                <a:gd name="connsiteX535" fmla="*/ 62468 w 429021"/>
                <a:gd name="connsiteY535" fmla="*/ 304472 h 429424"/>
                <a:gd name="connsiteX536" fmla="*/ 72589 w 429021"/>
                <a:gd name="connsiteY536" fmla="*/ 277328 h 429424"/>
                <a:gd name="connsiteX537" fmla="*/ 116032 w 429021"/>
                <a:gd name="connsiteY537" fmla="*/ 158082 h 429424"/>
                <a:gd name="connsiteX538" fmla="*/ 146638 w 429021"/>
                <a:gd name="connsiteY538" fmla="*/ 73140 h 429424"/>
                <a:gd name="connsiteX539" fmla="*/ 177747 w 429021"/>
                <a:gd name="connsiteY539" fmla="*/ 2867 h 429424"/>
                <a:gd name="connsiteX540" fmla="*/ 243783 w 429021"/>
                <a:gd name="connsiteY540" fmla="*/ 2250 h 429424"/>
                <a:gd name="connsiteX541" fmla="*/ 252259 w 429021"/>
                <a:gd name="connsiteY541" fmla="*/ 3105 h 429424"/>
                <a:gd name="connsiteX542" fmla="*/ 245895 w 429021"/>
                <a:gd name="connsiteY542" fmla="*/ 31069 h 429424"/>
                <a:gd name="connsiteX543" fmla="*/ 229730 w 429021"/>
                <a:gd name="connsiteY543" fmla="*/ 58692 h 429424"/>
                <a:gd name="connsiteX544" fmla="*/ 216662 w 429021"/>
                <a:gd name="connsiteY544" fmla="*/ 83876 h 429424"/>
                <a:gd name="connsiteX545" fmla="*/ 236430 w 429021"/>
                <a:gd name="connsiteY545" fmla="*/ 22913 h 429424"/>
                <a:gd name="connsiteX546" fmla="*/ 188705 w 429021"/>
                <a:gd name="connsiteY546" fmla="*/ 1763 h 429424"/>
                <a:gd name="connsiteX547" fmla="*/ 155681 w 429021"/>
                <a:gd name="connsiteY547" fmla="*/ 87592 h 429424"/>
                <a:gd name="connsiteX548" fmla="*/ 160902 w 429021"/>
                <a:gd name="connsiteY548" fmla="*/ 73149 h 429424"/>
                <a:gd name="connsiteX549" fmla="*/ 184976 w 429021"/>
                <a:gd name="connsiteY549" fmla="*/ 2138 h 429424"/>
                <a:gd name="connsiteX550" fmla="*/ 221456 w 429021"/>
                <a:gd name="connsiteY550" fmla="*/ 0 h 429424"/>
                <a:gd name="connsiteX551" fmla="*/ 223674 w 429021"/>
                <a:gd name="connsiteY551" fmla="*/ 223 h 429424"/>
                <a:gd name="connsiteX552" fmla="*/ 213767 w 429021"/>
                <a:gd name="connsiteY552" fmla="*/ 32652 h 429424"/>
                <a:gd name="connsiteX553" fmla="*/ 192805 w 429021"/>
                <a:gd name="connsiteY553" fmla="*/ 112313 h 429424"/>
                <a:gd name="connsiteX554" fmla="*/ 183354 w 429021"/>
                <a:gd name="connsiteY554" fmla="*/ 150306 h 429424"/>
                <a:gd name="connsiteX555" fmla="*/ 177811 w 429021"/>
                <a:gd name="connsiteY555" fmla="*/ 161816 h 429424"/>
                <a:gd name="connsiteX556" fmla="*/ 153391 w 429021"/>
                <a:gd name="connsiteY556" fmla="*/ 214663 h 429424"/>
                <a:gd name="connsiteX557" fmla="*/ 149696 w 429021"/>
                <a:gd name="connsiteY557" fmla="*/ 223552 h 429424"/>
                <a:gd name="connsiteX558" fmla="*/ 135877 w 429021"/>
                <a:gd name="connsiteY558" fmla="*/ 240524 h 429424"/>
                <a:gd name="connsiteX559" fmla="*/ 146465 w 429021"/>
                <a:gd name="connsiteY559" fmla="*/ 209998 h 429424"/>
                <a:gd name="connsiteX560" fmla="*/ 217971 w 429021"/>
                <a:gd name="connsiteY560" fmla="*/ 10357 h 429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</a:cxnLst>
              <a:rect l="l" t="t" r="r" b="b"/>
              <a:pathLst>
                <a:path w="429021" h="429424">
                  <a:moveTo>
                    <a:pt x="293911" y="402805"/>
                  </a:moveTo>
                  <a:lnTo>
                    <a:pt x="288520" y="415528"/>
                  </a:lnTo>
                  <a:lnTo>
                    <a:pt x="286011" y="416307"/>
                  </a:lnTo>
                  <a:close/>
                  <a:moveTo>
                    <a:pt x="226601" y="389710"/>
                  </a:moveTo>
                  <a:lnTo>
                    <a:pt x="226000" y="391923"/>
                  </a:lnTo>
                  <a:lnTo>
                    <a:pt x="208049" y="429042"/>
                  </a:lnTo>
                  <a:lnTo>
                    <a:pt x="205413" y="428776"/>
                  </a:lnTo>
                  <a:close/>
                  <a:moveTo>
                    <a:pt x="249598" y="389199"/>
                  </a:moveTo>
                  <a:lnTo>
                    <a:pt x="239020" y="427084"/>
                  </a:lnTo>
                  <a:lnTo>
                    <a:pt x="232553" y="427736"/>
                  </a:lnTo>
                  <a:close/>
                  <a:moveTo>
                    <a:pt x="113556" y="382893"/>
                  </a:moveTo>
                  <a:lnTo>
                    <a:pt x="108626" y="394279"/>
                  </a:lnTo>
                  <a:lnTo>
                    <a:pt x="106895" y="397095"/>
                  </a:lnTo>
                  <a:lnTo>
                    <a:pt x="104425" y="395429"/>
                  </a:lnTo>
                  <a:close/>
                  <a:moveTo>
                    <a:pt x="89747" y="382304"/>
                  </a:moveTo>
                  <a:lnTo>
                    <a:pt x="88936" y="384986"/>
                  </a:lnTo>
                  <a:lnTo>
                    <a:pt x="88394" y="384621"/>
                  </a:lnTo>
                  <a:close/>
                  <a:moveTo>
                    <a:pt x="178257" y="372909"/>
                  </a:moveTo>
                  <a:lnTo>
                    <a:pt x="159733" y="415156"/>
                  </a:lnTo>
                  <a:lnTo>
                    <a:pt x="157126" y="421115"/>
                  </a:lnTo>
                  <a:lnTo>
                    <a:pt x="150135" y="418945"/>
                  </a:lnTo>
                  <a:close/>
                  <a:moveTo>
                    <a:pt x="148054" y="363527"/>
                  </a:moveTo>
                  <a:lnTo>
                    <a:pt x="132713" y="413537"/>
                  </a:lnTo>
                  <a:lnTo>
                    <a:pt x="131238" y="413079"/>
                  </a:lnTo>
                  <a:lnTo>
                    <a:pt x="132599" y="406418"/>
                  </a:lnTo>
                  <a:lnTo>
                    <a:pt x="137717" y="390700"/>
                  </a:lnTo>
                  <a:cubicBezTo>
                    <a:pt x="140543" y="382224"/>
                    <a:pt x="142476" y="376665"/>
                    <a:pt x="143211" y="374895"/>
                  </a:cubicBezTo>
                  <a:close/>
                  <a:moveTo>
                    <a:pt x="353914" y="352775"/>
                  </a:moveTo>
                  <a:lnTo>
                    <a:pt x="349546" y="377682"/>
                  </a:lnTo>
                  <a:lnTo>
                    <a:pt x="334093" y="388101"/>
                  </a:lnTo>
                  <a:close/>
                  <a:moveTo>
                    <a:pt x="148886" y="334389"/>
                  </a:moveTo>
                  <a:lnTo>
                    <a:pt x="142002" y="360411"/>
                  </a:lnTo>
                  <a:lnTo>
                    <a:pt x="132599" y="406418"/>
                  </a:lnTo>
                  <a:lnTo>
                    <a:pt x="130504" y="412851"/>
                  </a:lnTo>
                  <a:lnTo>
                    <a:pt x="130060" y="412713"/>
                  </a:lnTo>
                  <a:lnTo>
                    <a:pt x="125074" y="409351"/>
                  </a:lnTo>
                  <a:lnTo>
                    <a:pt x="141474" y="344566"/>
                  </a:lnTo>
                  <a:close/>
                  <a:moveTo>
                    <a:pt x="144464" y="332754"/>
                  </a:moveTo>
                  <a:lnTo>
                    <a:pt x="141474" y="344566"/>
                  </a:lnTo>
                  <a:lnTo>
                    <a:pt x="113556" y="382893"/>
                  </a:lnTo>
                  <a:lnTo>
                    <a:pt x="122955" y="361185"/>
                  </a:lnTo>
                  <a:close/>
                  <a:moveTo>
                    <a:pt x="336355" y="330270"/>
                  </a:moveTo>
                  <a:lnTo>
                    <a:pt x="322497" y="395920"/>
                  </a:lnTo>
                  <a:lnTo>
                    <a:pt x="297589" y="412713"/>
                  </a:lnTo>
                  <a:lnTo>
                    <a:pt x="292209" y="414383"/>
                  </a:lnTo>
                  <a:lnTo>
                    <a:pt x="305867" y="382373"/>
                  </a:lnTo>
                  <a:close/>
                  <a:moveTo>
                    <a:pt x="38700" y="319145"/>
                  </a:moveTo>
                  <a:lnTo>
                    <a:pt x="35545" y="327865"/>
                  </a:lnTo>
                  <a:lnTo>
                    <a:pt x="35068" y="327157"/>
                  </a:lnTo>
                  <a:close/>
                  <a:moveTo>
                    <a:pt x="112086" y="311309"/>
                  </a:moveTo>
                  <a:lnTo>
                    <a:pt x="107998" y="323866"/>
                  </a:lnTo>
                  <a:lnTo>
                    <a:pt x="98539" y="346624"/>
                  </a:lnTo>
                  <a:lnTo>
                    <a:pt x="84925" y="382282"/>
                  </a:lnTo>
                  <a:lnTo>
                    <a:pt x="75778" y="376115"/>
                  </a:lnTo>
                  <a:lnTo>
                    <a:pt x="105280" y="323437"/>
                  </a:lnTo>
                  <a:close/>
                  <a:moveTo>
                    <a:pt x="43192" y="309237"/>
                  </a:moveTo>
                  <a:lnTo>
                    <a:pt x="38700" y="319145"/>
                  </a:lnTo>
                  <a:lnTo>
                    <a:pt x="42248" y="309343"/>
                  </a:lnTo>
                  <a:close/>
                  <a:moveTo>
                    <a:pt x="163002" y="308249"/>
                  </a:moveTo>
                  <a:lnTo>
                    <a:pt x="160317" y="318695"/>
                  </a:lnTo>
                  <a:lnTo>
                    <a:pt x="148886" y="334389"/>
                  </a:lnTo>
                  <a:lnTo>
                    <a:pt x="151930" y="322884"/>
                  </a:lnTo>
                  <a:close/>
                  <a:moveTo>
                    <a:pt x="62468" y="304472"/>
                  </a:moveTo>
                  <a:lnTo>
                    <a:pt x="58213" y="315884"/>
                  </a:lnTo>
                  <a:lnTo>
                    <a:pt x="50297" y="336493"/>
                  </a:lnTo>
                  <a:lnTo>
                    <a:pt x="46357" y="343901"/>
                  </a:lnTo>
                  <a:lnTo>
                    <a:pt x="38899" y="332840"/>
                  </a:lnTo>
                  <a:lnTo>
                    <a:pt x="48846" y="308600"/>
                  </a:lnTo>
                  <a:lnTo>
                    <a:pt x="54924" y="307916"/>
                  </a:lnTo>
                  <a:close/>
                  <a:moveTo>
                    <a:pt x="71923" y="300093"/>
                  </a:moveTo>
                  <a:lnTo>
                    <a:pt x="56565" y="333940"/>
                  </a:lnTo>
                  <a:lnTo>
                    <a:pt x="47546" y="345665"/>
                  </a:lnTo>
                  <a:lnTo>
                    <a:pt x="47033" y="344904"/>
                  </a:lnTo>
                  <a:lnTo>
                    <a:pt x="47668" y="343336"/>
                  </a:lnTo>
                  <a:lnTo>
                    <a:pt x="50297" y="336493"/>
                  </a:lnTo>
                  <a:lnTo>
                    <a:pt x="68889" y="301541"/>
                  </a:lnTo>
                  <a:lnTo>
                    <a:pt x="71471" y="300361"/>
                  </a:lnTo>
                  <a:close/>
                  <a:moveTo>
                    <a:pt x="176251" y="297344"/>
                  </a:moveTo>
                  <a:lnTo>
                    <a:pt x="148054" y="363527"/>
                  </a:lnTo>
                  <a:lnTo>
                    <a:pt x="152629" y="348616"/>
                  </a:lnTo>
                  <a:lnTo>
                    <a:pt x="160317" y="318695"/>
                  </a:lnTo>
                  <a:lnTo>
                    <a:pt x="165913" y="311014"/>
                  </a:lnTo>
                  <a:close/>
                  <a:moveTo>
                    <a:pt x="97450" y="285867"/>
                  </a:moveTo>
                  <a:lnTo>
                    <a:pt x="70676" y="372676"/>
                  </a:lnTo>
                  <a:lnTo>
                    <a:pt x="61657" y="366595"/>
                  </a:lnTo>
                  <a:lnTo>
                    <a:pt x="49757" y="348945"/>
                  </a:lnTo>
                  <a:lnTo>
                    <a:pt x="56565" y="333940"/>
                  </a:lnTo>
                  <a:lnTo>
                    <a:pt x="60805" y="328427"/>
                  </a:lnTo>
                  <a:close/>
                  <a:moveTo>
                    <a:pt x="181556" y="284892"/>
                  </a:moveTo>
                  <a:lnTo>
                    <a:pt x="178558" y="294292"/>
                  </a:lnTo>
                  <a:lnTo>
                    <a:pt x="176251" y="297344"/>
                  </a:lnTo>
                  <a:close/>
                  <a:moveTo>
                    <a:pt x="181680" y="284601"/>
                  </a:moveTo>
                  <a:lnTo>
                    <a:pt x="181556" y="284892"/>
                  </a:lnTo>
                  <a:lnTo>
                    <a:pt x="181629" y="284664"/>
                  </a:lnTo>
                  <a:close/>
                  <a:moveTo>
                    <a:pt x="99507" y="283480"/>
                  </a:moveTo>
                  <a:lnTo>
                    <a:pt x="97450" y="285867"/>
                  </a:lnTo>
                  <a:lnTo>
                    <a:pt x="97837" y="284612"/>
                  </a:lnTo>
                  <a:close/>
                  <a:moveTo>
                    <a:pt x="285221" y="282424"/>
                  </a:moveTo>
                  <a:lnTo>
                    <a:pt x="260750" y="349261"/>
                  </a:lnTo>
                  <a:lnTo>
                    <a:pt x="249975" y="387848"/>
                  </a:lnTo>
                  <a:lnTo>
                    <a:pt x="232436" y="427748"/>
                  </a:lnTo>
                  <a:lnTo>
                    <a:pt x="215809" y="429424"/>
                  </a:lnTo>
                  <a:lnTo>
                    <a:pt x="226000" y="391923"/>
                  </a:lnTo>
                  <a:lnTo>
                    <a:pt x="230930" y="381728"/>
                  </a:lnTo>
                  <a:lnTo>
                    <a:pt x="281877" y="287797"/>
                  </a:lnTo>
                  <a:close/>
                  <a:moveTo>
                    <a:pt x="342460" y="277631"/>
                  </a:moveTo>
                  <a:lnTo>
                    <a:pt x="339437" y="303694"/>
                  </a:lnTo>
                  <a:lnTo>
                    <a:pt x="305867" y="382373"/>
                  </a:lnTo>
                  <a:lnTo>
                    <a:pt x="293911" y="402805"/>
                  </a:lnTo>
                  <a:lnTo>
                    <a:pt x="297079" y="395328"/>
                  </a:lnTo>
                  <a:cubicBezTo>
                    <a:pt x="309292" y="361704"/>
                    <a:pt x="320814" y="327751"/>
                    <a:pt x="334682" y="294849"/>
                  </a:cubicBezTo>
                  <a:close/>
                  <a:moveTo>
                    <a:pt x="421396" y="268276"/>
                  </a:moveTo>
                  <a:lnTo>
                    <a:pt x="412110" y="298192"/>
                  </a:lnTo>
                  <a:lnTo>
                    <a:pt x="375353" y="352709"/>
                  </a:lnTo>
                  <a:lnTo>
                    <a:pt x="403682" y="298912"/>
                  </a:lnTo>
                  <a:close/>
                  <a:moveTo>
                    <a:pt x="134730" y="259556"/>
                  </a:moveTo>
                  <a:lnTo>
                    <a:pt x="116452" y="303530"/>
                  </a:lnTo>
                  <a:lnTo>
                    <a:pt x="112086" y="311309"/>
                  </a:lnTo>
                  <a:lnTo>
                    <a:pt x="123709" y="275604"/>
                  </a:lnTo>
                  <a:lnTo>
                    <a:pt x="127586" y="264426"/>
                  </a:lnTo>
                  <a:lnTo>
                    <a:pt x="134300" y="259871"/>
                  </a:lnTo>
                  <a:close/>
                  <a:moveTo>
                    <a:pt x="359262" y="257230"/>
                  </a:moveTo>
                  <a:lnTo>
                    <a:pt x="357621" y="291070"/>
                  </a:lnTo>
                  <a:lnTo>
                    <a:pt x="336355" y="330270"/>
                  </a:lnTo>
                  <a:lnTo>
                    <a:pt x="339437" y="303694"/>
                  </a:lnTo>
                  <a:close/>
                  <a:moveTo>
                    <a:pt x="155540" y="244327"/>
                  </a:moveTo>
                  <a:lnTo>
                    <a:pt x="150060" y="258129"/>
                  </a:lnTo>
                  <a:lnTo>
                    <a:pt x="121300" y="322354"/>
                  </a:lnTo>
                  <a:lnTo>
                    <a:pt x="99017" y="366429"/>
                  </a:lnTo>
                  <a:lnTo>
                    <a:pt x="89747" y="382304"/>
                  </a:lnTo>
                  <a:lnTo>
                    <a:pt x="99803" y="349039"/>
                  </a:lnTo>
                  <a:lnTo>
                    <a:pt x="107998" y="323866"/>
                  </a:lnTo>
                  <a:lnTo>
                    <a:pt x="116452" y="303530"/>
                  </a:lnTo>
                  <a:lnTo>
                    <a:pt x="145587" y="251611"/>
                  </a:lnTo>
                  <a:close/>
                  <a:moveTo>
                    <a:pt x="135877" y="240524"/>
                  </a:moveTo>
                  <a:lnTo>
                    <a:pt x="127586" y="264426"/>
                  </a:lnTo>
                  <a:lnTo>
                    <a:pt x="99507" y="283480"/>
                  </a:lnTo>
                  <a:lnTo>
                    <a:pt x="125156" y="253690"/>
                  </a:lnTo>
                  <a:close/>
                  <a:moveTo>
                    <a:pt x="172787" y="231707"/>
                  </a:moveTo>
                  <a:lnTo>
                    <a:pt x="159173" y="278600"/>
                  </a:lnTo>
                  <a:lnTo>
                    <a:pt x="148033" y="303258"/>
                  </a:lnTo>
                  <a:lnTo>
                    <a:pt x="122955" y="361185"/>
                  </a:lnTo>
                  <a:lnTo>
                    <a:pt x="106161" y="383383"/>
                  </a:lnTo>
                  <a:lnTo>
                    <a:pt x="99893" y="392374"/>
                  </a:lnTo>
                  <a:lnTo>
                    <a:pt x="93355" y="387966"/>
                  </a:lnTo>
                  <a:lnTo>
                    <a:pt x="116945" y="332080"/>
                  </a:lnTo>
                  <a:lnTo>
                    <a:pt x="121300" y="322354"/>
                  </a:lnTo>
                  <a:lnTo>
                    <a:pt x="136487" y="292314"/>
                  </a:lnTo>
                  <a:lnTo>
                    <a:pt x="150060" y="258129"/>
                  </a:lnTo>
                  <a:lnTo>
                    <a:pt x="156582" y="243565"/>
                  </a:lnTo>
                  <a:close/>
                  <a:moveTo>
                    <a:pt x="199651" y="219242"/>
                  </a:moveTo>
                  <a:lnTo>
                    <a:pt x="184772" y="274808"/>
                  </a:lnTo>
                  <a:lnTo>
                    <a:pt x="181629" y="284664"/>
                  </a:lnTo>
                  <a:lnTo>
                    <a:pt x="170409" y="298458"/>
                  </a:lnTo>
                  <a:lnTo>
                    <a:pt x="163002" y="308249"/>
                  </a:lnTo>
                  <a:lnTo>
                    <a:pt x="173303" y="268160"/>
                  </a:lnTo>
                  <a:lnTo>
                    <a:pt x="177670" y="259492"/>
                  </a:lnTo>
                  <a:cubicBezTo>
                    <a:pt x="181881" y="251929"/>
                    <a:pt x="186368" y="244320"/>
                    <a:pt x="191322" y="235402"/>
                  </a:cubicBezTo>
                  <a:close/>
                  <a:moveTo>
                    <a:pt x="190135" y="218862"/>
                  </a:moveTo>
                  <a:lnTo>
                    <a:pt x="187788" y="225450"/>
                  </a:lnTo>
                  <a:cubicBezTo>
                    <a:pt x="183484" y="237797"/>
                    <a:pt x="178776" y="251565"/>
                    <a:pt x="173613" y="266958"/>
                  </a:cubicBezTo>
                  <a:lnTo>
                    <a:pt x="173303" y="268160"/>
                  </a:lnTo>
                  <a:lnTo>
                    <a:pt x="165672" y="283305"/>
                  </a:lnTo>
                  <a:cubicBezTo>
                    <a:pt x="161820" y="292038"/>
                    <a:pt x="158050" y="301988"/>
                    <a:pt x="154169" y="314418"/>
                  </a:cubicBezTo>
                  <a:lnTo>
                    <a:pt x="151930" y="322884"/>
                  </a:lnTo>
                  <a:lnTo>
                    <a:pt x="144464" y="332754"/>
                  </a:lnTo>
                  <a:lnTo>
                    <a:pt x="151362" y="305503"/>
                  </a:lnTo>
                  <a:lnTo>
                    <a:pt x="159173" y="278600"/>
                  </a:lnTo>
                  <a:lnTo>
                    <a:pt x="184095" y="223431"/>
                  </a:lnTo>
                  <a:lnTo>
                    <a:pt x="185956" y="222070"/>
                  </a:lnTo>
                  <a:close/>
                  <a:moveTo>
                    <a:pt x="206201" y="206533"/>
                  </a:moveTo>
                  <a:lnTo>
                    <a:pt x="199651" y="219242"/>
                  </a:lnTo>
                  <a:lnTo>
                    <a:pt x="202240" y="209572"/>
                  </a:lnTo>
                  <a:close/>
                  <a:moveTo>
                    <a:pt x="170423" y="198097"/>
                  </a:moveTo>
                  <a:lnTo>
                    <a:pt x="164680" y="217589"/>
                  </a:lnTo>
                  <a:lnTo>
                    <a:pt x="145587" y="251611"/>
                  </a:lnTo>
                  <a:lnTo>
                    <a:pt x="134730" y="259556"/>
                  </a:lnTo>
                  <a:lnTo>
                    <a:pt x="149696" y="223552"/>
                  </a:lnTo>
                  <a:close/>
                  <a:moveTo>
                    <a:pt x="257252" y="193788"/>
                  </a:moveTo>
                  <a:lnTo>
                    <a:pt x="232312" y="250078"/>
                  </a:lnTo>
                  <a:lnTo>
                    <a:pt x="192563" y="340387"/>
                  </a:lnTo>
                  <a:lnTo>
                    <a:pt x="145171" y="417404"/>
                  </a:lnTo>
                  <a:lnTo>
                    <a:pt x="134669" y="414144"/>
                  </a:lnTo>
                  <a:lnTo>
                    <a:pt x="144048" y="392606"/>
                  </a:lnTo>
                  <a:cubicBezTo>
                    <a:pt x="150961" y="376081"/>
                    <a:pt x="157844" y="357699"/>
                    <a:pt x="164648" y="337915"/>
                  </a:cubicBezTo>
                  <a:lnTo>
                    <a:pt x="178558" y="294292"/>
                  </a:lnTo>
                  <a:lnTo>
                    <a:pt x="231416" y="224400"/>
                  </a:lnTo>
                  <a:close/>
                  <a:moveTo>
                    <a:pt x="209160" y="183733"/>
                  </a:moveTo>
                  <a:lnTo>
                    <a:pt x="202240" y="209572"/>
                  </a:lnTo>
                  <a:lnTo>
                    <a:pt x="190135" y="218862"/>
                  </a:lnTo>
                  <a:lnTo>
                    <a:pt x="195814" y="202923"/>
                  </a:lnTo>
                  <a:close/>
                  <a:moveTo>
                    <a:pt x="185629" y="180259"/>
                  </a:moveTo>
                  <a:lnTo>
                    <a:pt x="166953" y="220405"/>
                  </a:lnTo>
                  <a:lnTo>
                    <a:pt x="156582" y="243565"/>
                  </a:lnTo>
                  <a:lnTo>
                    <a:pt x="155540" y="244327"/>
                  </a:lnTo>
                  <a:lnTo>
                    <a:pt x="160430" y="232012"/>
                  </a:lnTo>
                  <a:lnTo>
                    <a:pt x="164680" y="217589"/>
                  </a:lnTo>
                  <a:close/>
                  <a:moveTo>
                    <a:pt x="349535" y="179065"/>
                  </a:moveTo>
                  <a:lnTo>
                    <a:pt x="349389" y="183166"/>
                  </a:lnTo>
                  <a:lnTo>
                    <a:pt x="346991" y="188484"/>
                  </a:lnTo>
                  <a:cubicBezTo>
                    <a:pt x="341220" y="199513"/>
                    <a:pt x="332624" y="210436"/>
                    <a:pt x="266349" y="351328"/>
                  </a:cubicBezTo>
                  <a:lnTo>
                    <a:pt x="249598" y="389199"/>
                  </a:lnTo>
                  <a:lnTo>
                    <a:pt x="249975" y="387848"/>
                  </a:lnTo>
                  <a:lnTo>
                    <a:pt x="262103" y="360262"/>
                  </a:lnTo>
                  <a:cubicBezTo>
                    <a:pt x="294275" y="287055"/>
                    <a:pt x="298938" y="276834"/>
                    <a:pt x="332486" y="207149"/>
                  </a:cubicBezTo>
                  <a:lnTo>
                    <a:pt x="333943" y="204122"/>
                  </a:lnTo>
                  <a:close/>
                  <a:moveTo>
                    <a:pt x="3191" y="178641"/>
                  </a:moveTo>
                  <a:lnTo>
                    <a:pt x="1787" y="183080"/>
                  </a:lnTo>
                  <a:lnTo>
                    <a:pt x="2064" y="180340"/>
                  </a:lnTo>
                  <a:close/>
                  <a:moveTo>
                    <a:pt x="265069" y="178193"/>
                  </a:moveTo>
                  <a:lnTo>
                    <a:pt x="259374" y="191296"/>
                  </a:lnTo>
                  <a:lnTo>
                    <a:pt x="258818" y="191932"/>
                  </a:lnTo>
                  <a:lnTo>
                    <a:pt x="257252" y="193788"/>
                  </a:lnTo>
                  <a:lnTo>
                    <a:pt x="262690" y="181513"/>
                  </a:lnTo>
                  <a:close/>
                  <a:moveTo>
                    <a:pt x="187139" y="177568"/>
                  </a:moveTo>
                  <a:lnTo>
                    <a:pt x="185629" y="180259"/>
                  </a:lnTo>
                  <a:lnTo>
                    <a:pt x="186536" y="178308"/>
                  </a:lnTo>
                  <a:close/>
                  <a:moveTo>
                    <a:pt x="191200" y="168281"/>
                  </a:moveTo>
                  <a:lnTo>
                    <a:pt x="189543" y="173990"/>
                  </a:lnTo>
                  <a:lnTo>
                    <a:pt x="187139" y="177568"/>
                  </a:lnTo>
                  <a:lnTo>
                    <a:pt x="189964" y="170941"/>
                  </a:lnTo>
                  <a:close/>
                  <a:moveTo>
                    <a:pt x="423642" y="167812"/>
                  </a:moveTo>
                  <a:lnTo>
                    <a:pt x="424649" y="171058"/>
                  </a:lnTo>
                  <a:cubicBezTo>
                    <a:pt x="427516" y="185066"/>
                    <a:pt x="429021" y="199571"/>
                    <a:pt x="429021" y="214427"/>
                  </a:cubicBezTo>
                  <a:lnTo>
                    <a:pt x="428469" y="219902"/>
                  </a:lnTo>
                  <a:lnTo>
                    <a:pt x="353914" y="352775"/>
                  </a:lnTo>
                  <a:lnTo>
                    <a:pt x="354902" y="347144"/>
                  </a:lnTo>
                  <a:lnTo>
                    <a:pt x="357621" y="291070"/>
                  </a:lnTo>
                  <a:lnTo>
                    <a:pt x="386090" y="238594"/>
                  </a:lnTo>
                  <a:cubicBezTo>
                    <a:pt x="396376" y="219483"/>
                    <a:pt x="405136" y="203075"/>
                    <a:pt x="412566" y="189026"/>
                  </a:cubicBezTo>
                  <a:close/>
                  <a:moveTo>
                    <a:pt x="350063" y="164162"/>
                  </a:moveTo>
                  <a:lnTo>
                    <a:pt x="349814" y="171161"/>
                  </a:lnTo>
                  <a:lnTo>
                    <a:pt x="333943" y="204122"/>
                  </a:lnTo>
                  <a:lnTo>
                    <a:pt x="285221" y="282424"/>
                  </a:lnTo>
                  <a:lnTo>
                    <a:pt x="294866" y="256080"/>
                  </a:lnTo>
                  <a:close/>
                  <a:moveTo>
                    <a:pt x="362494" y="158237"/>
                  </a:moveTo>
                  <a:lnTo>
                    <a:pt x="362210" y="196432"/>
                  </a:lnTo>
                  <a:lnTo>
                    <a:pt x="360174" y="238423"/>
                  </a:lnTo>
                  <a:lnTo>
                    <a:pt x="342460" y="277631"/>
                  </a:lnTo>
                  <a:lnTo>
                    <a:pt x="347613" y="233198"/>
                  </a:lnTo>
                  <a:lnTo>
                    <a:pt x="349389" y="183166"/>
                  </a:lnTo>
                  <a:lnTo>
                    <a:pt x="351647" y="178159"/>
                  </a:lnTo>
                  <a:lnTo>
                    <a:pt x="354201" y="171565"/>
                  </a:lnTo>
                  <a:close/>
                  <a:moveTo>
                    <a:pt x="275344" y="152955"/>
                  </a:moveTo>
                  <a:lnTo>
                    <a:pt x="262690" y="181513"/>
                  </a:lnTo>
                  <a:lnTo>
                    <a:pt x="241945" y="210479"/>
                  </a:lnTo>
                  <a:lnTo>
                    <a:pt x="231416" y="224400"/>
                  </a:lnTo>
                  <a:lnTo>
                    <a:pt x="210161" y="249586"/>
                  </a:lnTo>
                  <a:lnTo>
                    <a:pt x="181680" y="284601"/>
                  </a:lnTo>
                  <a:lnTo>
                    <a:pt x="219185" y="196569"/>
                  </a:lnTo>
                  <a:lnTo>
                    <a:pt x="254689" y="169322"/>
                  </a:lnTo>
                  <a:close/>
                  <a:moveTo>
                    <a:pt x="362596" y="144621"/>
                  </a:moveTo>
                  <a:lnTo>
                    <a:pt x="362557" y="149925"/>
                  </a:lnTo>
                  <a:lnTo>
                    <a:pt x="360386" y="155600"/>
                  </a:lnTo>
                  <a:lnTo>
                    <a:pt x="354201" y="171565"/>
                  </a:lnTo>
                  <a:lnTo>
                    <a:pt x="349535" y="179065"/>
                  </a:lnTo>
                  <a:lnTo>
                    <a:pt x="349814" y="171161"/>
                  </a:lnTo>
                  <a:close/>
                  <a:moveTo>
                    <a:pt x="293384" y="138660"/>
                  </a:moveTo>
                  <a:lnTo>
                    <a:pt x="265069" y="178193"/>
                  </a:lnTo>
                  <a:lnTo>
                    <a:pt x="274856" y="155674"/>
                  </a:lnTo>
                  <a:lnTo>
                    <a:pt x="276849" y="151763"/>
                  </a:lnTo>
                  <a:close/>
                  <a:moveTo>
                    <a:pt x="365807" y="137944"/>
                  </a:moveTo>
                  <a:lnTo>
                    <a:pt x="363943" y="141821"/>
                  </a:lnTo>
                  <a:lnTo>
                    <a:pt x="362596" y="144621"/>
                  </a:lnTo>
                  <a:lnTo>
                    <a:pt x="362606" y="143275"/>
                  </a:lnTo>
                  <a:close/>
                  <a:moveTo>
                    <a:pt x="307266" y="136509"/>
                  </a:moveTo>
                  <a:lnTo>
                    <a:pt x="296357" y="159244"/>
                  </a:lnTo>
                  <a:cubicBezTo>
                    <a:pt x="266354" y="219349"/>
                    <a:pt x="237357" y="274430"/>
                    <a:pt x="211543" y="318417"/>
                  </a:cubicBezTo>
                  <a:lnTo>
                    <a:pt x="178257" y="372909"/>
                  </a:lnTo>
                  <a:lnTo>
                    <a:pt x="180213" y="368448"/>
                  </a:lnTo>
                  <a:lnTo>
                    <a:pt x="192563" y="340387"/>
                  </a:lnTo>
                  <a:lnTo>
                    <a:pt x="194670" y="336964"/>
                  </a:lnTo>
                  <a:cubicBezTo>
                    <a:pt x="210311" y="307862"/>
                    <a:pt x="222917" y="277289"/>
                    <a:pt x="235333" y="246616"/>
                  </a:cubicBezTo>
                  <a:lnTo>
                    <a:pt x="259374" y="191296"/>
                  </a:lnTo>
                  <a:close/>
                  <a:moveTo>
                    <a:pt x="35858" y="127452"/>
                  </a:moveTo>
                  <a:lnTo>
                    <a:pt x="0" y="200807"/>
                  </a:lnTo>
                  <a:lnTo>
                    <a:pt x="800" y="192876"/>
                  </a:lnTo>
                  <a:lnTo>
                    <a:pt x="13251" y="163478"/>
                  </a:lnTo>
                  <a:lnTo>
                    <a:pt x="13439" y="163193"/>
                  </a:lnTo>
                  <a:close/>
                  <a:moveTo>
                    <a:pt x="409488" y="126774"/>
                  </a:moveTo>
                  <a:lnTo>
                    <a:pt x="412110" y="130663"/>
                  </a:lnTo>
                  <a:lnTo>
                    <a:pt x="414130" y="137171"/>
                  </a:lnTo>
                  <a:lnTo>
                    <a:pt x="362659" y="249269"/>
                  </a:lnTo>
                  <a:lnTo>
                    <a:pt x="359262" y="257230"/>
                  </a:lnTo>
                  <a:lnTo>
                    <a:pt x="360174" y="238423"/>
                  </a:lnTo>
                  <a:lnTo>
                    <a:pt x="383665" y="186427"/>
                  </a:lnTo>
                  <a:close/>
                  <a:moveTo>
                    <a:pt x="372307" y="124421"/>
                  </a:moveTo>
                  <a:lnTo>
                    <a:pt x="369466" y="131851"/>
                  </a:lnTo>
                  <a:lnTo>
                    <a:pt x="365807" y="137944"/>
                  </a:lnTo>
                  <a:close/>
                  <a:moveTo>
                    <a:pt x="313252" y="124033"/>
                  </a:moveTo>
                  <a:lnTo>
                    <a:pt x="310502" y="132876"/>
                  </a:lnTo>
                  <a:lnTo>
                    <a:pt x="309291" y="134193"/>
                  </a:lnTo>
                  <a:lnTo>
                    <a:pt x="307266" y="136509"/>
                  </a:lnTo>
                  <a:close/>
                  <a:moveTo>
                    <a:pt x="314118" y="122230"/>
                  </a:moveTo>
                  <a:lnTo>
                    <a:pt x="313252" y="124033"/>
                  </a:lnTo>
                  <a:lnTo>
                    <a:pt x="313714" y="122551"/>
                  </a:lnTo>
                  <a:close/>
                  <a:moveTo>
                    <a:pt x="225567" y="120390"/>
                  </a:moveTo>
                  <a:lnTo>
                    <a:pt x="222422" y="134206"/>
                  </a:lnTo>
                  <a:lnTo>
                    <a:pt x="221889" y="136194"/>
                  </a:lnTo>
                  <a:lnTo>
                    <a:pt x="216993" y="147215"/>
                  </a:lnTo>
                  <a:cubicBezTo>
                    <a:pt x="212311" y="158515"/>
                    <a:pt x="206630" y="173057"/>
                    <a:pt x="199537" y="192472"/>
                  </a:cubicBezTo>
                  <a:lnTo>
                    <a:pt x="195814" y="202923"/>
                  </a:lnTo>
                  <a:lnTo>
                    <a:pt x="188813" y="212990"/>
                  </a:lnTo>
                  <a:lnTo>
                    <a:pt x="184095" y="223431"/>
                  </a:lnTo>
                  <a:lnTo>
                    <a:pt x="172787" y="231707"/>
                  </a:lnTo>
                  <a:lnTo>
                    <a:pt x="189543" y="173990"/>
                  </a:lnTo>
                  <a:close/>
                  <a:moveTo>
                    <a:pt x="256282" y="116341"/>
                  </a:moveTo>
                  <a:lnTo>
                    <a:pt x="221960" y="190054"/>
                  </a:lnTo>
                  <a:lnTo>
                    <a:pt x="219185" y="196569"/>
                  </a:lnTo>
                  <a:lnTo>
                    <a:pt x="206201" y="206533"/>
                  </a:lnTo>
                  <a:lnTo>
                    <a:pt x="207788" y="203454"/>
                  </a:lnTo>
                  <a:lnTo>
                    <a:pt x="227945" y="156723"/>
                  </a:lnTo>
                  <a:lnTo>
                    <a:pt x="246496" y="130049"/>
                  </a:lnTo>
                  <a:close/>
                  <a:moveTo>
                    <a:pt x="327206" y="114723"/>
                  </a:moveTo>
                  <a:lnTo>
                    <a:pt x="326314" y="117742"/>
                  </a:lnTo>
                  <a:cubicBezTo>
                    <a:pt x="312830" y="160685"/>
                    <a:pt x="296005" y="202478"/>
                    <a:pt x="279144" y="244259"/>
                  </a:cubicBezTo>
                  <a:lnTo>
                    <a:pt x="244909" y="335632"/>
                  </a:lnTo>
                  <a:lnTo>
                    <a:pt x="215727" y="406970"/>
                  </a:lnTo>
                  <a:lnTo>
                    <a:pt x="204132" y="428647"/>
                  </a:lnTo>
                  <a:lnTo>
                    <a:pt x="170455" y="425252"/>
                  </a:lnTo>
                  <a:lnTo>
                    <a:pt x="160588" y="422189"/>
                  </a:lnTo>
                  <a:lnTo>
                    <a:pt x="163159" y="417873"/>
                  </a:lnTo>
                  <a:cubicBezTo>
                    <a:pt x="207691" y="341077"/>
                    <a:pt x="288258" y="190001"/>
                    <a:pt x="309440" y="136290"/>
                  </a:cubicBezTo>
                  <a:lnTo>
                    <a:pt x="310502" y="132876"/>
                  </a:lnTo>
                  <a:close/>
                  <a:moveTo>
                    <a:pt x="362859" y="109279"/>
                  </a:moveTo>
                  <a:lnTo>
                    <a:pt x="362606" y="143275"/>
                  </a:lnTo>
                  <a:lnTo>
                    <a:pt x="350063" y="164162"/>
                  </a:lnTo>
                  <a:lnTo>
                    <a:pt x="351088" y="135288"/>
                  </a:lnTo>
                  <a:lnTo>
                    <a:pt x="351124" y="132213"/>
                  </a:lnTo>
                  <a:close/>
                  <a:moveTo>
                    <a:pt x="148646" y="107051"/>
                  </a:moveTo>
                  <a:lnTo>
                    <a:pt x="107664" y="252752"/>
                  </a:lnTo>
                  <a:lnTo>
                    <a:pt x="97837" y="284612"/>
                  </a:lnTo>
                  <a:lnTo>
                    <a:pt x="97034" y="285157"/>
                  </a:lnTo>
                  <a:lnTo>
                    <a:pt x="71923" y="300093"/>
                  </a:lnTo>
                  <a:lnTo>
                    <a:pt x="85059" y="271142"/>
                  </a:lnTo>
                  <a:cubicBezTo>
                    <a:pt x="101556" y="232156"/>
                    <a:pt x="115614" y="196828"/>
                    <a:pt x="127999" y="164160"/>
                  </a:cubicBezTo>
                  <a:close/>
                  <a:moveTo>
                    <a:pt x="336936" y="104150"/>
                  </a:moveTo>
                  <a:lnTo>
                    <a:pt x="327206" y="114723"/>
                  </a:lnTo>
                  <a:lnTo>
                    <a:pt x="328310" y="110984"/>
                  </a:lnTo>
                  <a:close/>
                  <a:moveTo>
                    <a:pt x="101378" y="102455"/>
                  </a:moveTo>
                  <a:lnTo>
                    <a:pt x="101230" y="102727"/>
                  </a:lnTo>
                  <a:cubicBezTo>
                    <a:pt x="62477" y="171486"/>
                    <a:pt x="43089" y="185771"/>
                    <a:pt x="12698" y="255027"/>
                  </a:cubicBezTo>
                  <a:lnTo>
                    <a:pt x="6669" y="269618"/>
                  </a:lnTo>
                  <a:lnTo>
                    <a:pt x="2999" y="257797"/>
                  </a:lnTo>
                  <a:lnTo>
                    <a:pt x="535" y="233348"/>
                  </a:lnTo>
                  <a:lnTo>
                    <a:pt x="11707" y="221357"/>
                  </a:lnTo>
                  <a:cubicBezTo>
                    <a:pt x="38203" y="188770"/>
                    <a:pt x="63235" y="155046"/>
                    <a:pt x="87900" y="121036"/>
                  </a:cubicBezTo>
                  <a:close/>
                  <a:moveTo>
                    <a:pt x="320463" y="100853"/>
                  </a:moveTo>
                  <a:lnTo>
                    <a:pt x="313714" y="122551"/>
                  </a:lnTo>
                  <a:lnTo>
                    <a:pt x="293384" y="138660"/>
                  </a:lnTo>
                  <a:close/>
                  <a:moveTo>
                    <a:pt x="390877" y="99170"/>
                  </a:moveTo>
                  <a:lnTo>
                    <a:pt x="395788" y="106453"/>
                  </a:lnTo>
                  <a:lnTo>
                    <a:pt x="388382" y="116634"/>
                  </a:lnTo>
                  <a:lnTo>
                    <a:pt x="362494" y="158237"/>
                  </a:lnTo>
                  <a:lnTo>
                    <a:pt x="362557" y="149925"/>
                  </a:lnTo>
                  <a:lnTo>
                    <a:pt x="369466" y="131851"/>
                  </a:lnTo>
                  <a:lnTo>
                    <a:pt x="379446" y="115232"/>
                  </a:lnTo>
                  <a:close/>
                  <a:moveTo>
                    <a:pt x="351539" y="96435"/>
                  </a:moveTo>
                  <a:lnTo>
                    <a:pt x="351124" y="132213"/>
                  </a:lnTo>
                  <a:lnTo>
                    <a:pt x="312787" y="207132"/>
                  </a:lnTo>
                  <a:lnTo>
                    <a:pt x="294866" y="256080"/>
                  </a:lnTo>
                  <a:lnTo>
                    <a:pt x="280713" y="279648"/>
                  </a:lnTo>
                  <a:cubicBezTo>
                    <a:pt x="263182" y="312262"/>
                    <a:pt x="247573" y="345855"/>
                    <a:pt x="232019" y="379479"/>
                  </a:cubicBezTo>
                  <a:lnTo>
                    <a:pt x="230930" y="381728"/>
                  </a:lnTo>
                  <a:lnTo>
                    <a:pt x="226601" y="389710"/>
                  </a:lnTo>
                  <a:lnTo>
                    <a:pt x="231765" y="370712"/>
                  </a:lnTo>
                  <a:lnTo>
                    <a:pt x="244909" y="335632"/>
                  </a:lnTo>
                  <a:lnTo>
                    <a:pt x="256252" y="307901"/>
                  </a:lnTo>
                  <a:cubicBezTo>
                    <a:pt x="268006" y="274066"/>
                    <a:pt x="279477" y="240087"/>
                    <a:pt x="295076" y="207969"/>
                  </a:cubicBezTo>
                  <a:cubicBezTo>
                    <a:pt x="318014" y="160744"/>
                    <a:pt x="336203" y="125049"/>
                    <a:pt x="350696" y="97963"/>
                  </a:cubicBezTo>
                  <a:close/>
                  <a:moveTo>
                    <a:pt x="111144" y="91167"/>
                  </a:moveTo>
                  <a:lnTo>
                    <a:pt x="100601" y="135022"/>
                  </a:lnTo>
                  <a:lnTo>
                    <a:pt x="79788" y="205614"/>
                  </a:lnTo>
                  <a:lnTo>
                    <a:pt x="42248" y="309343"/>
                  </a:lnTo>
                  <a:lnTo>
                    <a:pt x="38123" y="309807"/>
                  </a:lnTo>
                  <a:cubicBezTo>
                    <a:pt x="35295" y="309293"/>
                    <a:pt x="32824" y="308647"/>
                    <a:pt x="29199" y="309238"/>
                  </a:cubicBezTo>
                  <a:lnTo>
                    <a:pt x="24387" y="311316"/>
                  </a:lnTo>
                  <a:lnTo>
                    <a:pt x="15539" y="298192"/>
                  </a:lnTo>
                  <a:lnTo>
                    <a:pt x="13477" y="291550"/>
                  </a:lnTo>
                  <a:lnTo>
                    <a:pt x="54531" y="208036"/>
                  </a:lnTo>
                  <a:close/>
                  <a:moveTo>
                    <a:pt x="385221" y="90781"/>
                  </a:moveTo>
                  <a:lnTo>
                    <a:pt x="387119" y="93596"/>
                  </a:lnTo>
                  <a:lnTo>
                    <a:pt x="385386" y="97209"/>
                  </a:lnTo>
                  <a:lnTo>
                    <a:pt x="372307" y="124421"/>
                  </a:lnTo>
                  <a:lnTo>
                    <a:pt x="378350" y="108615"/>
                  </a:lnTo>
                  <a:close/>
                  <a:moveTo>
                    <a:pt x="351635" y="88174"/>
                  </a:moveTo>
                  <a:lnTo>
                    <a:pt x="351595" y="91650"/>
                  </a:lnTo>
                  <a:lnTo>
                    <a:pt x="343188" y="99195"/>
                  </a:lnTo>
                  <a:lnTo>
                    <a:pt x="336936" y="104150"/>
                  </a:lnTo>
                  <a:close/>
                  <a:moveTo>
                    <a:pt x="155681" y="87592"/>
                  </a:moveTo>
                  <a:lnTo>
                    <a:pt x="148646" y="107051"/>
                  </a:lnTo>
                  <a:lnTo>
                    <a:pt x="149874" y="102682"/>
                  </a:lnTo>
                  <a:close/>
                  <a:moveTo>
                    <a:pt x="356735" y="87036"/>
                  </a:moveTo>
                  <a:lnTo>
                    <a:pt x="351539" y="96435"/>
                  </a:lnTo>
                  <a:lnTo>
                    <a:pt x="351595" y="91650"/>
                  </a:lnTo>
                  <a:close/>
                  <a:moveTo>
                    <a:pt x="114321" y="84607"/>
                  </a:moveTo>
                  <a:lnTo>
                    <a:pt x="111144" y="91167"/>
                  </a:lnTo>
                  <a:lnTo>
                    <a:pt x="111927" y="87909"/>
                  </a:lnTo>
                  <a:close/>
                  <a:moveTo>
                    <a:pt x="46762" y="84353"/>
                  </a:moveTo>
                  <a:lnTo>
                    <a:pt x="13251" y="163478"/>
                  </a:lnTo>
                  <a:lnTo>
                    <a:pt x="3191" y="178641"/>
                  </a:lnTo>
                  <a:lnTo>
                    <a:pt x="15209" y="140628"/>
                  </a:lnTo>
                  <a:lnTo>
                    <a:pt x="21972" y="121121"/>
                  </a:lnTo>
                  <a:close/>
                  <a:moveTo>
                    <a:pt x="216662" y="83876"/>
                  </a:moveTo>
                  <a:lnTo>
                    <a:pt x="207525" y="112053"/>
                  </a:lnTo>
                  <a:lnTo>
                    <a:pt x="191423" y="167519"/>
                  </a:lnTo>
                  <a:lnTo>
                    <a:pt x="189964" y="170941"/>
                  </a:lnTo>
                  <a:lnTo>
                    <a:pt x="186536" y="178308"/>
                  </a:lnTo>
                  <a:lnTo>
                    <a:pt x="170423" y="198097"/>
                  </a:lnTo>
                  <a:lnTo>
                    <a:pt x="177115" y="175389"/>
                  </a:lnTo>
                  <a:lnTo>
                    <a:pt x="183354" y="150306"/>
                  </a:lnTo>
                  <a:lnTo>
                    <a:pt x="198333" y="119199"/>
                  </a:lnTo>
                  <a:close/>
                  <a:moveTo>
                    <a:pt x="114091" y="78905"/>
                  </a:moveTo>
                  <a:lnTo>
                    <a:pt x="111927" y="87909"/>
                  </a:lnTo>
                  <a:lnTo>
                    <a:pt x="101378" y="102455"/>
                  </a:lnTo>
                  <a:close/>
                  <a:moveTo>
                    <a:pt x="363109" y="75705"/>
                  </a:moveTo>
                  <a:lnTo>
                    <a:pt x="363067" y="81353"/>
                  </a:lnTo>
                  <a:lnTo>
                    <a:pt x="356735" y="87036"/>
                  </a:lnTo>
                  <a:lnTo>
                    <a:pt x="362834" y="76004"/>
                  </a:lnTo>
                  <a:close/>
                  <a:moveTo>
                    <a:pt x="338911" y="75096"/>
                  </a:moveTo>
                  <a:lnTo>
                    <a:pt x="328310" y="110984"/>
                  </a:lnTo>
                  <a:lnTo>
                    <a:pt x="314118" y="122230"/>
                  </a:lnTo>
                  <a:lnTo>
                    <a:pt x="332320" y="84298"/>
                  </a:lnTo>
                  <a:close/>
                  <a:moveTo>
                    <a:pt x="256716" y="74042"/>
                  </a:moveTo>
                  <a:lnTo>
                    <a:pt x="253798" y="85669"/>
                  </a:lnTo>
                  <a:cubicBezTo>
                    <a:pt x="244290" y="113814"/>
                    <a:pt x="235831" y="136859"/>
                    <a:pt x="228227" y="156069"/>
                  </a:cubicBezTo>
                  <a:lnTo>
                    <a:pt x="227945" y="156723"/>
                  </a:lnTo>
                  <a:lnTo>
                    <a:pt x="209160" y="183733"/>
                  </a:lnTo>
                  <a:lnTo>
                    <a:pt x="221889" y="136194"/>
                  </a:lnTo>
                  <a:lnTo>
                    <a:pt x="228456" y="121416"/>
                  </a:lnTo>
                  <a:cubicBezTo>
                    <a:pt x="231553" y="114974"/>
                    <a:pt x="234065" y="110146"/>
                    <a:pt x="236402" y="105304"/>
                  </a:cubicBezTo>
                  <a:lnTo>
                    <a:pt x="237610" y="102469"/>
                  </a:lnTo>
                  <a:close/>
                  <a:moveTo>
                    <a:pt x="372909" y="72520"/>
                  </a:moveTo>
                  <a:lnTo>
                    <a:pt x="377889" y="79907"/>
                  </a:lnTo>
                  <a:lnTo>
                    <a:pt x="362859" y="109279"/>
                  </a:lnTo>
                  <a:lnTo>
                    <a:pt x="363067" y="81353"/>
                  </a:lnTo>
                  <a:close/>
                  <a:moveTo>
                    <a:pt x="368431" y="65878"/>
                  </a:moveTo>
                  <a:lnTo>
                    <a:pt x="370004" y="68211"/>
                  </a:lnTo>
                  <a:lnTo>
                    <a:pt x="363109" y="75705"/>
                  </a:lnTo>
                  <a:lnTo>
                    <a:pt x="363110" y="75504"/>
                  </a:lnTo>
                  <a:close/>
                  <a:moveTo>
                    <a:pt x="239919" y="57325"/>
                  </a:moveTo>
                  <a:lnTo>
                    <a:pt x="236603" y="71895"/>
                  </a:lnTo>
                  <a:lnTo>
                    <a:pt x="215634" y="115760"/>
                  </a:lnTo>
                  <a:lnTo>
                    <a:pt x="191200" y="168281"/>
                  </a:lnTo>
                  <a:lnTo>
                    <a:pt x="191423" y="167519"/>
                  </a:lnTo>
                  <a:lnTo>
                    <a:pt x="218264" y="104543"/>
                  </a:lnTo>
                  <a:close/>
                  <a:moveTo>
                    <a:pt x="353929" y="54127"/>
                  </a:moveTo>
                  <a:lnTo>
                    <a:pt x="363223" y="60393"/>
                  </a:lnTo>
                  <a:lnTo>
                    <a:pt x="363110" y="75504"/>
                  </a:lnTo>
                  <a:lnTo>
                    <a:pt x="362834" y="76004"/>
                  </a:lnTo>
                  <a:lnTo>
                    <a:pt x="351635" y="88174"/>
                  </a:lnTo>
                  <a:lnTo>
                    <a:pt x="351999" y="56822"/>
                  </a:lnTo>
                  <a:close/>
                  <a:moveTo>
                    <a:pt x="348541" y="50495"/>
                  </a:moveTo>
                  <a:lnTo>
                    <a:pt x="352045" y="52857"/>
                  </a:lnTo>
                  <a:lnTo>
                    <a:pt x="351999" y="56822"/>
                  </a:lnTo>
                  <a:lnTo>
                    <a:pt x="338911" y="75096"/>
                  </a:lnTo>
                  <a:lnTo>
                    <a:pt x="342394" y="63304"/>
                  </a:lnTo>
                  <a:close/>
                  <a:moveTo>
                    <a:pt x="338279" y="43575"/>
                  </a:moveTo>
                  <a:lnTo>
                    <a:pt x="346570" y="49166"/>
                  </a:lnTo>
                  <a:lnTo>
                    <a:pt x="342394" y="63304"/>
                  </a:lnTo>
                  <a:lnTo>
                    <a:pt x="332320" y="84298"/>
                  </a:lnTo>
                  <a:lnTo>
                    <a:pt x="320463" y="100853"/>
                  </a:lnTo>
                  <a:close/>
                  <a:moveTo>
                    <a:pt x="89621" y="43406"/>
                  </a:moveTo>
                  <a:lnTo>
                    <a:pt x="75860" y="63680"/>
                  </a:lnTo>
                  <a:lnTo>
                    <a:pt x="35858" y="127452"/>
                  </a:lnTo>
                  <a:lnTo>
                    <a:pt x="49259" y="100039"/>
                  </a:lnTo>
                  <a:lnTo>
                    <a:pt x="66780" y="58806"/>
                  </a:lnTo>
                  <a:close/>
                  <a:moveTo>
                    <a:pt x="327387" y="36232"/>
                  </a:moveTo>
                  <a:lnTo>
                    <a:pt x="334167" y="40804"/>
                  </a:lnTo>
                  <a:lnTo>
                    <a:pt x="330810" y="47040"/>
                  </a:lnTo>
                  <a:cubicBezTo>
                    <a:pt x="323313" y="61193"/>
                    <a:pt x="314988" y="77124"/>
                    <a:pt x="305706" y="95130"/>
                  </a:cubicBezTo>
                  <a:lnTo>
                    <a:pt x="276849" y="151763"/>
                  </a:lnTo>
                  <a:lnTo>
                    <a:pt x="275344" y="152955"/>
                  </a:lnTo>
                  <a:lnTo>
                    <a:pt x="293743" y="111427"/>
                  </a:lnTo>
                  <a:close/>
                  <a:moveTo>
                    <a:pt x="301906" y="19052"/>
                  </a:moveTo>
                  <a:lnTo>
                    <a:pt x="315774" y="28402"/>
                  </a:lnTo>
                  <a:lnTo>
                    <a:pt x="305256" y="47737"/>
                  </a:lnTo>
                  <a:lnTo>
                    <a:pt x="256282" y="116341"/>
                  </a:lnTo>
                  <a:lnTo>
                    <a:pt x="299300" y="23948"/>
                  </a:lnTo>
                  <a:close/>
                  <a:moveTo>
                    <a:pt x="263525" y="18752"/>
                  </a:moveTo>
                  <a:lnTo>
                    <a:pt x="251643" y="63058"/>
                  </a:lnTo>
                  <a:cubicBezTo>
                    <a:pt x="248351" y="74471"/>
                    <a:pt x="245709" y="82610"/>
                    <a:pt x="243306" y="89109"/>
                  </a:cubicBezTo>
                  <a:lnTo>
                    <a:pt x="237610" y="102469"/>
                  </a:lnTo>
                  <a:lnTo>
                    <a:pt x="225567" y="120390"/>
                  </a:lnTo>
                  <a:lnTo>
                    <a:pt x="236603" y="71895"/>
                  </a:lnTo>
                  <a:lnTo>
                    <a:pt x="257638" y="27892"/>
                  </a:lnTo>
                  <a:lnTo>
                    <a:pt x="260367" y="22308"/>
                  </a:lnTo>
                  <a:close/>
                  <a:moveTo>
                    <a:pt x="165181" y="14167"/>
                  </a:moveTo>
                  <a:lnTo>
                    <a:pt x="146697" y="72978"/>
                  </a:lnTo>
                  <a:lnTo>
                    <a:pt x="146638" y="73140"/>
                  </a:lnTo>
                  <a:lnTo>
                    <a:pt x="130660" y="109236"/>
                  </a:lnTo>
                  <a:lnTo>
                    <a:pt x="48846" y="308600"/>
                  </a:lnTo>
                  <a:lnTo>
                    <a:pt x="43192" y="309237"/>
                  </a:lnTo>
                  <a:lnTo>
                    <a:pt x="60479" y="271104"/>
                  </a:lnTo>
                  <a:lnTo>
                    <a:pt x="79788" y="205614"/>
                  </a:lnTo>
                  <a:lnTo>
                    <a:pt x="81712" y="200300"/>
                  </a:lnTo>
                  <a:cubicBezTo>
                    <a:pt x="102408" y="145952"/>
                    <a:pt x="121816" y="96565"/>
                    <a:pt x="141046" y="49820"/>
                  </a:cubicBezTo>
                  <a:lnTo>
                    <a:pt x="143257" y="44711"/>
                  </a:lnTo>
                  <a:lnTo>
                    <a:pt x="161898" y="19009"/>
                  </a:lnTo>
                  <a:close/>
                  <a:moveTo>
                    <a:pt x="147924" y="10596"/>
                  </a:moveTo>
                  <a:lnTo>
                    <a:pt x="139897" y="27898"/>
                  </a:lnTo>
                  <a:cubicBezTo>
                    <a:pt x="132427" y="43444"/>
                    <a:pt x="125528" y="57240"/>
                    <a:pt x="119113" y="69605"/>
                  </a:cubicBezTo>
                  <a:lnTo>
                    <a:pt x="114091" y="78905"/>
                  </a:lnTo>
                  <a:lnTo>
                    <a:pt x="129009" y="16850"/>
                  </a:lnTo>
                  <a:lnTo>
                    <a:pt x="130060" y="16142"/>
                  </a:lnTo>
                  <a:close/>
                  <a:moveTo>
                    <a:pt x="273149" y="8555"/>
                  </a:moveTo>
                  <a:lnTo>
                    <a:pt x="295967" y="15638"/>
                  </a:lnTo>
                  <a:lnTo>
                    <a:pt x="256716" y="74042"/>
                  </a:lnTo>
                  <a:close/>
                  <a:moveTo>
                    <a:pt x="159585" y="6976"/>
                  </a:moveTo>
                  <a:lnTo>
                    <a:pt x="143257" y="44711"/>
                  </a:lnTo>
                  <a:lnTo>
                    <a:pt x="114321" y="84607"/>
                  </a:lnTo>
                  <a:lnTo>
                    <a:pt x="141449" y="28605"/>
                  </a:lnTo>
                  <a:lnTo>
                    <a:pt x="150607" y="9763"/>
                  </a:lnTo>
                  <a:close/>
                  <a:moveTo>
                    <a:pt x="267887" y="6922"/>
                  </a:moveTo>
                  <a:lnTo>
                    <a:pt x="272700" y="8416"/>
                  </a:lnTo>
                  <a:lnTo>
                    <a:pt x="263525" y="18752"/>
                  </a:lnTo>
                  <a:lnTo>
                    <a:pt x="263892" y="17383"/>
                  </a:lnTo>
                  <a:lnTo>
                    <a:pt x="265075" y="12675"/>
                  </a:lnTo>
                  <a:close/>
                  <a:moveTo>
                    <a:pt x="261812" y="5036"/>
                  </a:moveTo>
                  <a:lnTo>
                    <a:pt x="266621" y="6529"/>
                  </a:lnTo>
                  <a:lnTo>
                    <a:pt x="265075" y="12675"/>
                  </a:lnTo>
                  <a:lnTo>
                    <a:pt x="260367" y="22308"/>
                  </a:lnTo>
                  <a:lnTo>
                    <a:pt x="251287" y="32537"/>
                  </a:lnTo>
                  <a:lnTo>
                    <a:pt x="239919" y="57325"/>
                  </a:lnTo>
                  <a:lnTo>
                    <a:pt x="245895" y="31069"/>
                  </a:lnTo>
                  <a:lnTo>
                    <a:pt x="251671" y="21199"/>
                  </a:lnTo>
                  <a:close/>
                  <a:moveTo>
                    <a:pt x="172483" y="3398"/>
                  </a:moveTo>
                  <a:lnTo>
                    <a:pt x="165181" y="14167"/>
                  </a:lnTo>
                  <a:lnTo>
                    <a:pt x="168290" y="4274"/>
                  </a:lnTo>
                  <a:lnTo>
                    <a:pt x="170455" y="3602"/>
                  </a:lnTo>
                  <a:close/>
                  <a:moveTo>
                    <a:pt x="179762" y="2664"/>
                  </a:moveTo>
                  <a:lnTo>
                    <a:pt x="169023" y="34605"/>
                  </a:lnTo>
                  <a:lnTo>
                    <a:pt x="149874" y="102682"/>
                  </a:lnTo>
                  <a:lnTo>
                    <a:pt x="85059" y="271142"/>
                  </a:lnTo>
                  <a:lnTo>
                    <a:pt x="68889" y="301541"/>
                  </a:lnTo>
                  <a:lnTo>
                    <a:pt x="62468" y="304472"/>
                  </a:lnTo>
                  <a:lnTo>
                    <a:pt x="72589" y="277328"/>
                  </a:lnTo>
                  <a:cubicBezTo>
                    <a:pt x="83628" y="247433"/>
                    <a:pt x="97753" y="208665"/>
                    <a:pt x="116032" y="158082"/>
                  </a:cubicBezTo>
                  <a:lnTo>
                    <a:pt x="146638" y="73140"/>
                  </a:lnTo>
                  <a:lnTo>
                    <a:pt x="177747" y="2867"/>
                  </a:lnTo>
                  <a:close/>
                  <a:moveTo>
                    <a:pt x="243783" y="2250"/>
                  </a:moveTo>
                  <a:lnTo>
                    <a:pt x="252259" y="3105"/>
                  </a:lnTo>
                  <a:lnTo>
                    <a:pt x="245895" y="31069"/>
                  </a:lnTo>
                  <a:lnTo>
                    <a:pt x="229730" y="58692"/>
                  </a:lnTo>
                  <a:lnTo>
                    <a:pt x="216662" y="83876"/>
                  </a:lnTo>
                  <a:lnTo>
                    <a:pt x="236430" y="22913"/>
                  </a:lnTo>
                  <a:close/>
                  <a:moveTo>
                    <a:pt x="188705" y="1763"/>
                  </a:moveTo>
                  <a:lnTo>
                    <a:pt x="155681" y="87592"/>
                  </a:lnTo>
                  <a:lnTo>
                    <a:pt x="160902" y="73149"/>
                  </a:lnTo>
                  <a:lnTo>
                    <a:pt x="184976" y="2138"/>
                  </a:lnTo>
                  <a:close/>
                  <a:moveTo>
                    <a:pt x="221456" y="0"/>
                  </a:moveTo>
                  <a:lnTo>
                    <a:pt x="223674" y="223"/>
                  </a:lnTo>
                  <a:lnTo>
                    <a:pt x="213767" y="32652"/>
                  </a:lnTo>
                  <a:cubicBezTo>
                    <a:pt x="205205" y="63095"/>
                    <a:pt x="198565" y="89086"/>
                    <a:pt x="192805" y="112313"/>
                  </a:cubicBezTo>
                  <a:lnTo>
                    <a:pt x="183354" y="150306"/>
                  </a:lnTo>
                  <a:lnTo>
                    <a:pt x="177811" y="161816"/>
                  </a:lnTo>
                  <a:cubicBezTo>
                    <a:pt x="170349" y="177643"/>
                    <a:pt x="162238" y="195176"/>
                    <a:pt x="153391" y="214663"/>
                  </a:cubicBezTo>
                  <a:lnTo>
                    <a:pt x="149696" y="223552"/>
                  </a:lnTo>
                  <a:lnTo>
                    <a:pt x="135877" y="240524"/>
                  </a:lnTo>
                  <a:lnTo>
                    <a:pt x="146465" y="209998"/>
                  </a:lnTo>
                  <a:cubicBezTo>
                    <a:pt x="168983" y="146645"/>
                    <a:pt x="191296" y="87567"/>
                    <a:pt x="217971" y="10357"/>
                  </a:cubicBez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81" y="1437036"/>
            <a:ext cx="1940788" cy="1290232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4862322" y="5124161"/>
            <a:ext cx="7329678" cy="4173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1218565">
              <a:lnSpc>
                <a:spcPct val="130000"/>
              </a:lnSpc>
              <a:defRPr/>
            </a:pPr>
            <a:r>
              <a:rPr lang="zh-CN" altLang="en-US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指导教师：曹英晖、王凯 </a:t>
            </a:r>
          </a:p>
        </p:txBody>
      </p:sp>
      <p:pic>
        <p:nvPicPr>
          <p:cNvPr id="28" name="图片 27" descr="9a3de4b88926f984a7257c6391790f3d">
            <a:extLst>
              <a:ext uri="{FF2B5EF4-FFF2-40B4-BE49-F238E27FC236}">
                <a16:creationId xmlns:a16="http://schemas.microsoft.com/office/drawing/2014/main" id="{B1913E0D-312F-40D2-857F-237C38B7AE4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844" t="65896" r="50337"/>
          <a:stretch>
            <a:fillRect/>
          </a:stretch>
        </p:blipFill>
        <p:spPr>
          <a:xfrm>
            <a:off x="108596" y="0"/>
            <a:ext cx="5608617" cy="7411072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26" grpId="0"/>
      <p:bldP spid="27" grpId="0"/>
      <p:bldP spid="4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5018405" y="2316480"/>
            <a:ext cx="918210" cy="969645"/>
            <a:chOff x="2226147" y="992752"/>
            <a:chExt cx="971536" cy="979427"/>
          </a:xfrm>
          <a:blipFill>
            <a:blip r:embed="rId2"/>
            <a:stretch>
              <a:fillRect/>
            </a:stretch>
          </a:blipFill>
        </p:grpSpPr>
        <p:sp>
          <p:nvSpPr>
            <p:cNvPr id="7" name="Freeform 132"/>
            <p:cNvSpPr/>
            <p:nvPr/>
          </p:nvSpPr>
          <p:spPr bwMode="auto">
            <a:xfrm>
              <a:off x="2668255" y="992752"/>
              <a:ext cx="529428" cy="979427"/>
            </a:xfrm>
            <a:custGeom>
              <a:avLst/>
              <a:gdLst>
                <a:gd name="T0" fmla="*/ 0 w 673"/>
                <a:gd name="T1" fmla="*/ 1153 h 1153"/>
                <a:gd name="T2" fmla="*/ 0 w 673"/>
                <a:gd name="T3" fmla="*/ 0 h 1153"/>
                <a:gd name="T4" fmla="*/ 673 w 673"/>
                <a:gd name="T5" fmla="*/ 761 h 1153"/>
                <a:gd name="T6" fmla="*/ 0 w 673"/>
                <a:gd name="T7" fmla="*/ 1153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3" h="1153">
                  <a:moveTo>
                    <a:pt x="0" y="1153"/>
                  </a:moveTo>
                  <a:lnTo>
                    <a:pt x="0" y="0"/>
                  </a:lnTo>
                  <a:lnTo>
                    <a:pt x="673" y="761"/>
                  </a:lnTo>
                  <a:lnTo>
                    <a:pt x="0" y="115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Freeform 133"/>
            <p:cNvSpPr/>
            <p:nvPr/>
          </p:nvSpPr>
          <p:spPr bwMode="auto">
            <a:xfrm>
              <a:off x="2226147" y="992752"/>
              <a:ext cx="442108" cy="979427"/>
            </a:xfrm>
            <a:custGeom>
              <a:avLst/>
              <a:gdLst>
                <a:gd name="T0" fmla="*/ 562 w 562"/>
                <a:gd name="T1" fmla="*/ 0 h 1153"/>
                <a:gd name="T2" fmla="*/ 0 w 562"/>
                <a:gd name="T3" fmla="*/ 777 h 1153"/>
                <a:gd name="T4" fmla="*/ 562 w 562"/>
                <a:gd name="T5" fmla="*/ 1153 h 1153"/>
                <a:gd name="T6" fmla="*/ 562 w 562"/>
                <a:gd name="T7" fmla="*/ 0 h 1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2" h="1153">
                  <a:moveTo>
                    <a:pt x="562" y="0"/>
                  </a:moveTo>
                  <a:lnTo>
                    <a:pt x="0" y="777"/>
                  </a:lnTo>
                  <a:lnTo>
                    <a:pt x="562" y="1153"/>
                  </a:lnTo>
                  <a:lnTo>
                    <a:pt x="56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481195" y="3568065"/>
            <a:ext cx="2112645" cy="1125855"/>
            <a:chOff x="1416667" y="2418145"/>
            <a:chExt cx="2747830" cy="1322610"/>
          </a:xfrm>
          <a:blipFill>
            <a:blip r:embed="rId3"/>
            <a:stretch>
              <a:fillRect/>
            </a:stretch>
          </a:blipFill>
        </p:grpSpPr>
        <p:sp>
          <p:nvSpPr>
            <p:cNvPr id="10" name="Freeform 134"/>
            <p:cNvSpPr/>
            <p:nvPr/>
          </p:nvSpPr>
          <p:spPr bwMode="auto">
            <a:xfrm>
              <a:off x="1416667" y="2448726"/>
              <a:ext cx="1242148" cy="1292029"/>
            </a:xfrm>
            <a:custGeom>
              <a:avLst/>
              <a:gdLst>
                <a:gd name="T0" fmla="*/ 340 w 1579"/>
                <a:gd name="T1" fmla="*/ 0 h 1521"/>
                <a:gd name="T2" fmla="*/ 0 w 1579"/>
                <a:gd name="T3" fmla="*/ 466 h 1521"/>
                <a:gd name="T4" fmla="*/ 1579 w 1579"/>
                <a:gd name="T5" fmla="*/ 1521 h 1521"/>
                <a:gd name="T6" fmla="*/ 1579 w 1579"/>
                <a:gd name="T7" fmla="*/ 829 h 1521"/>
                <a:gd name="T8" fmla="*/ 340 w 1579"/>
                <a:gd name="T9" fmla="*/ 0 h 1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9" h="1521">
                  <a:moveTo>
                    <a:pt x="340" y="0"/>
                  </a:moveTo>
                  <a:lnTo>
                    <a:pt x="0" y="466"/>
                  </a:lnTo>
                  <a:lnTo>
                    <a:pt x="1579" y="1521"/>
                  </a:lnTo>
                  <a:lnTo>
                    <a:pt x="1579" y="829"/>
                  </a:lnTo>
                  <a:lnTo>
                    <a:pt x="34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35"/>
            <p:cNvSpPr/>
            <p:nvPr/>
          </p:nvSpPr>
          <p:spPr bwMode="auto">
            <a:xfrm>
              <a:off x="2658815" y="2418145"/>
              <a:ext cx="1505682" cy="1322609"/>
            </a:xfrm>
            <a:custGeom>
              <a:avLst/>
              <a:gdLst>
                <a:gd name="T0" fmla="*/ 0 w 1914"/>
                <a:gd name="T1" fmla="*/ 865 h 1557"/>
                <a:gd name="T2" fmla="*/ 0 w 1914"/>
                <a:gd name="T3" fmla="*/ 1557 h 1557"/>
                <a:gd name="T4" fmla="*/ 1914 w 1914"/>
                <a:gd name="T5" fmla="*/ 478 h 1557"/>
                <a:gd name="T6" fmla="*/ 1486 w 1914"/>
                <a:gd name="T7" fmla="*/ 0 h 1557"/>
                <a:gd name="T8" fmla="*/ 0 w 1914"/>
                <a:gd name="T9" fmla="*/ 865 h 1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4" h="1557">
                  <a:moveTo>
                    <a:pt x="0" y="865"/>
                  </a:moveTo>
                  <a:lnTo>
                    <a:pt x="0" y="1557"/>
                  </a:lnTo>
                  <a:lnTo>
                    <a:pt x="1914" y="478"/>
                  </a:lnTo>
                  <a:lnTo>
                    <a:pt x="1486" y="0"/>
                  </a:lnTo>
                  <a:lnTo>
                    <a:pt x="0" y="8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49800" y="3091815"/>
            <a:ext cx="1466850" cy="842645"/>
            <a:chOff x="1844590" y="2035038"/>
            <a:chExt cx="1773823" cy="977729"/>
          </a:xfrm>
          <a:blipFill>
            <a:blip r:embed="rId4"/>
            <a:stretch>
              <a:fillRect/>
            </a:stretch>
          </a:blipFill>
        </p:grpSpPr>
        <p:sp>
          <p:nvSpPr>
            <p:cNvPr id="13" name="Freeform 136"/>
            <p:cNvSpPr/>
            <p:nvPr/>
          </p:nvSpPr>
          <p:spPr bwMode="auto">
            <a:xfrm>
              <a:off x="1844590" y="2058529"/>
              <a:ext cx="822409" cy="954238"/>
            </a:xfrm>
            <a:custGeom>
              <a:avLst/>
              <a:gdLst>
                <a:gd name="T0" fmla="*/ 254 w 1163"/>
                <a:gd name="T1" fmla="*/ 0 h 1123"/>
                <a:gd name="T2" fmla="*/ 0 w 1163"/>
                <a:gd name="T3" fmla="*/ 347 h 1123"/>
                <a:gd name="T4" fmla="*/ 1163 w 1163"/>
                <a:gd name="T5" fmla="*/ 1123 h 1123"/>
                <a:gd name="T6" fmla="*/ 1163 w 1163"/>
                <a:gd name="T7" fmla="*/ 609 h 1123"/>
                <a:gd name="T8" fmla="*/ 254 w 1163"/>
                <a:gd name="T9" fmla="*/ 0 h 1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3" h="1123">
                  <a:moveTo>
                    <a:pt x="254" y="0"/>
                  </a:moveTo>
                  <a:lnTo>
                    <a:pt x="0" y="347"/>
                  </a:lnTo>
                  <a:lnTo>
                    <a:pt x="1163" y="1123"/>
                  </a:lnTo>
                  <a:lnTo>
                    <a:pt x="1163" y="609"/>
                  </a:lnTo>
                  <a:lnTo>
                    <a:pt x="25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37"/>
            <p:cNvSpPr/>
            <p:nvPr/>
          </p:nvSpPr>
          <p:spPr bwMode="auto">
            <a:xfrm>
              <a:off x="2665278" y="2035038"/>
              <a:ext cx="953135" cy="974090"/>
            </a:xfrm>
            <a:custGeom>
              <a:avLst/>
              <a:gdLst>
                <a:gd name="T0" fmla="*/ 0 w 1404"/>
                <a:gd name="T1" fmla="*/ 633 h 1147"/>
                <a:gd name="T2" fmla="*/ 0 w 1404"/>
                <a:gd name="T3" fmla="*/ 1147 h 1147"/>
                <a:gd name="T4" fmla="*/ 1404 w 1404"/>
                <a:gd name="T5" fmla="*/ 357 h 1147"/>
                <a:gd name="T6" fmla="*/ 1083 w 1404"/>
                <a:gd name="T7" fmla="*/ 0 h 1147"/>
                <a:gd name="T8" fmla="*/ 0 w 1404"/>
                <a:gd name="T9" fmla="*/ 633 h 1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4" h="1147">
                  <a:moveTo>
                    <a:pt x="0" y="633"/>
                  </a:moveTo>
                  <a:lnTo>
                    <a:pt x="0" y="1147"/>
                  </a:lnTo>
                  <a:lnTo>
                    <a:pt x="1404" y="357"/>
                  </a:lnTo>
                  <a:lnTo>
                    <a:pt x="1083" y="0"/>
                  </a:lnTo>
                  <a:lnTo>
                    <a:pt x="0" y="6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文本框 79"/>
          <p:cNvSpPr txBox="1"/>
          <p:nvPr/>
        </p:nvSpPr>
        <p:spPr>
          <a:xfrm>
            <a:off x="6552404" y="3665831"/>
            <a:ext cx="4963160" cy="44005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健身器械矫正会员健身姿态，减少受伤风险</a:t>
            </a:r>
          </a:p>
        </p:txBody>
      </p:sp>
      <p:sp>
        <p:nvSpPr>
          <p:cNvPr id="51" name="文本框 79"/>
          <p:cNvSpPr txBox="1"/>
          <p:nvPr/>
        </p:nvSpPr>
        <p:spPr>
          <a:xfrm>
            <a:off x="6298404" y="3111899"/>
            <a:ext cx="5471160" cy="44005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健身器械自动记录会员健身记录，方便会员回顾</a:t>
            </a:r>
          </a:p>
        </p:txBody>
      </p:sp>
      <p:sp>
        <p:nvSpPr>
          <p:cNvPr id="52" name="文本框 79"/>
          <p:cNvSpPr txBox="1"/>
          <p:nvPr/>
        </p:nvSpPr>
        <p:spPr>
          <a:xfrm>
            <a:off x="7949404" y="4145429"/>
            <a:ext cx="2169160" cy="44005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肌肉力量进步较快</a:t>
            </a:r>
          </a:p>
        </p:txBody>
      </p:sp>
      <p:sp>
        <p:nvSpPr>
          <p:cNvPr id="53" name="文本框 79"/>
          <p:cNvSpPr txBox="1"/>
          <p:nvPr/>
        </p:nvSpPr>
        <p:spPr>
          <a:xfrm>
            <a:off x="7314404" y="2618576"/>
            <a:ext cx="3439160" cy="44005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手机预约健身器械，避免排队</a:t>
            </a:r>
          </a:p>
        </p:txBody>
      </p:sp>
      <p:sp>
        <p:nvSpPr>
          <p:cNvPr id="54" name="任意多边形 53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5115560" y="326573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作品创新点</a:t>
            </a:r>
          </a:p>
        </p:txBody>
      </p:sp>
      <p:sp>
        <p:nvSpPr>
          <p:cNvPr id="56" name="任意多边形 55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7342344" y="1439728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本产品设计的力量区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1287611" y="1439728"/>
            <a:ext cx="3027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传统健身房力量区</a:t>
            </a:r>
          </a:p>
        </p:txBody>
      </p:sp>
      <p:sp>
        <p:nvSpPr>
          <p:cNvPr id="60" name="文本框 79"/>
          <p:cNvSpPr txBox="1"/>
          <p:nvPr/>
        </p:nvSpPr>
        <p:spPr>
          <a:xfrm>
            <a:off x="700871" y="2616036"/>
            <a:ext cx="4201160" cy="44005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高峰期排队等待或交替使用健身器械</a:t>
            </a:r>
          </a:p>
        </p:txBody>
      </p:sp>
      <p:sp>
        <p:nvSpPr>
          <p:cNvPr id="61" name="文本框 79"/>
          <p:cNvSpPr txBox="1"/>
          <p:nvPr/>
        </p:nvSpPr>
        <p:spPr>
          <a:xfrm>
            <a:off x="1716871" y="4178449"/>
            <a:ext cx="2169160" cy="44005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sz="200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肌肉力量进步较慢</a:t>
            </a:r>
          </a:p>
        </p:txBody>
      </p:sp>
      <p:sp>
        <p:nvSpPr>
          <p:cNvPr id="62" name="文本框 79"/>
          <p:cNvSpPr txBox="1"/>
          <p:nvPr/>
        </p:nvSpPr>
        <p:spPr>
          <a:xfrm>
            <a:off x="1081871" y="3108089"/>
            <a:ext cx="3439160" cy="44005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200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健身器械不记录会员健身记录</a:t>
            </a:r>
          </a:p>
        </p:txBody>
      </p:sp>
      <p:sp>
        <p:nvSpPr>
          <p:cNvPr id="63" name="文本框 79"/>
          <p:cNvSpPr txBox="1"/>
          <p:nvPr/>
        </p:nvSpPr>
        <p:spPr>
          <a:xfrm>
            <a:off x="1335871" y="3665831"/>
            <a:ext cx="2931160" cy="44005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sz="200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健身器械与会员没有交互</a:t>
            </a:r>
          </a:p>
        </p:txBody>
      </p:sp>
      <p:sp>
        <p:nvSpPr>
          <p:cNvPr id="65" name="TextBox 14"/>
          <p:cNvSpPr txBox="1">
            <a:spLocks noChangeArrowheads="1"/>
          </p:cNvSpPr>
          <p:nvPr/>
        </p:nvSpPr>
        <p:spPr bwMode="auto">
          <a:xfrm>
            <a:off x="5103811" y="2616169"/>
            <a:ext cx="72021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效率</a:t>
            </a:r>
          </a:p>
        </p:txBody>
      </p:sp>
      <p:sp>
        <p:nvSpPr>
          <p:cNvPr id="67" name="TextBox 14"/>
          <p:cNvSpPr txBox="1">
            <a:spLocks noChangeArrowheads="1"/>
          </p:cNvSpPr>
          <p:nvPr/>
        </p:nvSpPr>
        <p:spPr bwMode="auto">
          <a:xfrm>
            <a:off x="5103811" y="3474054"/>
            <a:ext cx="72021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记录</a:t>
            </a:r>
          </a:p>
        </p:txBody>
      </p:sp>
      <p:sp>
        <p:nvSpPr>
          <p:cNvPr id="68" name="TextBox 14"/>
          <p:cNvSpPr txBox="1">
            <a:spLocks noChangeArrowheads="1"/>
          </p:cNvSpPr>
          <p:nvPr/>
        </p:nvSpPr>
        <p:spPr bwMode="auto">
          <a:xfrm>
            <a:off x="5103811" y="4145249"/>
            <a:ext cx="72021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交互</a:t>
            </a:r>
          </a:p>
        </p:txBody>
      </p:sp>
      <p:grpSp>
        <p:nvGrpSpPr>
          <p:cNvPr id="72" name="组合 71"/>
          <p:cNvGrpSpPr/>
          <p:nvPr/>
        </p:nvGrpSpPr>
        <p:grpSpPr>
          <a:xfrm>
            <a:off x="4093845" y="4145280"/>
            <a:ext cx="2954020" cy="1666875"/>
            <a:chOff x="2014534" y="1730931"/>
            <a:chExt cx="1434883" cy="692310"/>
          </a:xfrm>
          <a:blipFill>
            <a:blip r:embed="rId5"/>
            <a:stretch>
              <a:fillRect/>
            </a:stretch>
          </a:blipFill>
        </p:grpSpPr>
        <p:sp>
          <p:nvSpPr>
            <p:cNvPr id="73" name="Freeform 138"/>
            <p:cNvSpPr/>
            <p:nvPr/>
          </p:nvSpPr>
          <p:spPr bwMode="auto">
            <a:xfrm>
              <a:off x="2014534" y="1744522"/>
              <a:ext cx="652148" cy="678719"/>
            </a:xfrm>
            <a:custGeom>
              <a:avLst/>
              <a:gdLst>
                <a:gd name="T0" fmla="*/ 183 w 829"/>
                <a:gd name="T1" fmla="*/ 0 h 799"/>
                <a:gd name="T2" fmla="*/ 0 w 829"/>
                <a:gd name="T3" fmla="*/ 248 h 799"/>
                <a:gd name="T4" fmla="*/ 829 w 829"/>
                <a:gd name="T5" fmla="*/ 799 h 799"/>
                <a:gd name="T6" fmla="*/ 829 w 829"/>
                <a:gd name="T7" fmla="*/ 432 h 799"/>
                <a:gd name="T8" fmla="*/ 183 w 829"/>
                <a:gd name="T9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9" h="799">
                  <a:moveTo>
                    <a:pt x="183" y="0"/>
                  </a:moveTo>
                  <a:lnTo>
                    <a:pt x="0" y="248"/>
                  </a:lnTo>
                  <a:lnTo>
                    <a:pt x="829" y="799"/>
                  </a:lnTo>
                  <a:lnTo>
                    <a:pt x="829" y="432"/>
                  </a:lnTo>
                  <a:lnTo>
                    <a:pt x="1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Freeform 139"/>
            <p:cNvSpPr/>
            <p:nvPr/>
          </p:nvSpPr>
          <p:spPr bwMode="auto">
            <a:xfrm>
              <a:off x="2666682" y="1730931"/>
              <a:ext cx="782735" cy="692310"/>
            </a:xfrm>
            <a:custGeom>
              <a:avLst/>
              <a:gdLst>
                <a:gd name="T0" fmla="*/ 0 w 995"/>
                <a:gd name="T1" fmla="*/ 448 h 815"/>
                <a:gd name="T2" fmla="*/ 0 w 995"/>
                <a:gd name="T3" fmla="*/ 815 h 815"/>
                <a:gd name="T4" fmla="*/ 995 w 995"/>
                <a:gd name="T5" fmla="*/ 256 h 815"/>
                <a:gd name="T6" fmla="*/ 767 w 995"/>
                <a:gd name="T7" fmla="*/ 0 h 815"/>
                <a:gd name="T8" fmla="*/ 0 w 995"/>
                <a:gd name="T9" fmla="*/ 448 h 8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5" h="815">
                  <a:moveTo>
                    <a:pt x="0" y="448"/>
                  </a:moveTo>
                  <a:lnTo>
                    <a:pt x="0" y="815"/>
                  </a:lnTo>
                  <a:lnTo>
                    <a:pt x="995" y="256"/>
                  </a:lnTo>
                  <a:lnTo>
                    <a:pt x="767" y="0"/>
                  </a:lnTo>
                  <a:lnTo>
                    <a:pt x="0" y="4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5" name="TextBox 14"/>
          <p:cNvSpPr txBox="1">
            <a:spLocks noChangeArrowheads="1"/>
          </p:cNvSpPr>
          <p:nvPr/>
        </p:nvSpPr>
        <p:spPr bwMode="auto">
          <a:xfrm>
            <a:off x="5103811" y="5145374"/>
            <a:ext cx="72021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效果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1F9F4981-3BE2-494E-97B2-C41FAB6286C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/>
      <p:bldP spid="53" grpId="0"/>
      <p:bldP spid="60" grpId="0"/>
      <p:bldP spid="61" grpId="0"/>
      <p:bldP spid="62" grpId="0"/>
      <p:bldP spid="63" grpId="0"/>
      <p:bldP spid="65" grpId="0"/>
      <p:bldP spid="67" grpId="0"/>
      <p:bldP spid="67" grpId="1"/>
      <p:bldP spid="68" grpId="0"/>
      <p:bldP spid="7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38129" y="1270585"/>
            <a:ext cx="245451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287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 rot="12428467" flipH="1">
            <a:off x="7359947" y="637736"/>
            <a:ext cx="74239" cy="5553631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blipFill>
                <a:blip r:embed="rId2"/>
                <a:stretch>
                  <a:fillRect/>
                </a:stretch>
              </a:blipFill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461101" y="3360686"/>
            <a:ext cx="272433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TW</a:t>
            </a:r>
            <a:endParaRPr lang="zh-CN" altLang="en-US" sz="115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76387" y="3690048"/>
            <a:ext cx="1416051" cy="1239838"/>
            <a:chOff x="4503738" y="1963738"/>
            <a:chExt cx="1416051" cy="1239838"/>
          </a:xfrm>
        </p:grpSpPr>
        <p:sp>
          <p:nvSpPr>
            <p:cNvPr id="6" name="Oval 1283"/>
            <p:cNvSpPr>
              <a:spLocks noChangeArrowheads="1"/>
            </p:cNvSpPr>
            <p:nvPr/>
          </p:nvSpPr>
          <p:spPr bwMode="auto">
            <a:xfrm>
              <a:off x="5224463" y="2632076"/>
              <a:ext cx="30163" cy="30163"/>
            </a:xfrm>
            <a:prstGeom prst="ellipse">
              <a:avLst/>
            </a:pr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Oval 1284"/>
            <p:cNvSpPr>
              <a:spLocks noChangeArrowheads="1"/>
            </p:cNvSpPr>
            <p:nvPr/>
          </p:nvSpPr>
          <p:spPr bwMode="auto">
            <a:xfrm>
              <a:off x="4819651" y="3173413"/>
              <a:ext cx="30163" cy="30163"/>
            </a:xfrm>
            <a:prstGeom prst="ellipse">
              <a:avLst/>
            </a:pr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Oval 1285"/>
            <p:cNvSpPr>
              <a:spLocks noChangeArrowheads="1"/>
            </p:cNvSpPr>
            <p:nvPr/>
          </p:nvSpPr>
          <p:spPr bwMode="auto">
            <a:xfrm>
              <a:off x="4683126" y="2062163"/>
              <a:ext cx="30163" cy="30163"/>
            </a:xfrm>
            <a:prstGeom prst="ellipse">
              <a:avLst/>
            </a:pr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Oval 1286"/>
            <p:cNvSpPr>
              <a:spLocks noChangeArrowheads="1"/>
            </p:cNvSpPr>
            <p:nvPr/>
          </p:nvSpPr>
          <p:spPr bwMode="auto">
            <a:xfrm>
              <a:off x="4864101" y="2647951"/>
              <a:ext cx="239713" cy="239713"/>
            </a:xfrm>
            <a:prstGeom prst="ellipse">
              <a:avLst/>
            </a:pr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Freeform 1287"/>
            <p:cNvSpPr/>
            <p:nvPr/>
          </p:nvSpPr>
          <p:spPr bwMode="auto">
            <a:xfrm>
              <a:off x="5457826" y="1963738"/>
              <a:ext cx="330200" cy="331788"/>
            </a:xfrm>
            <a:custGeom>
              <a:avLst/>
              <a:gdLst>
                <a:gd name="T0" fmla="*/ 44 w 88"/>
                <a:gd name="T1" fmla="*/ 0 h 88"/>
                <a:gd name="T2" fmla="*/ 88 w 88"/>
                <a:gd name="T3" fmla="*/ 44 h 88"/>
                <a:gd name="T4" fmla="*/ 44 w 88"/>
                <a:gd name="T5" fmla="*/ 88 h 88"/>
                <a:gd name="T6" fmla="*/ 0 w 88"/>
                <a:gd name="T7" fmla="*/ 44 h 88"/>
                <a:gd name="T8" fmla="*/ 44 w 8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68" y="0"/>
                    <a:pt x="88" y="19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lose/>
                </a:path>
              </a:pathLst>
            </a:cu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1288"/>
            <p:cNvSpPr/>
            <p:nvPr/>
          </p:nvSpPr>
          <p:spPr bwMode="auto">
            <a:xfrm>
              <a:off x="4646613" y="1979613"/>
              <a:ext cx="1171575" cy="1171575"/>
            </a:xfrm>
            <a:custGeom>
              <a:avLst/>
              <a:gdLst>
                <a:gd name="T0" fmla="*/ 288 w 312"/>
                <a:gd name="T1" fmla="*/ 73 h 312"/>
                <a:gd name="T2" fmla="*/ 312 w 312"/>
                <a:gd name="T3" fmla="*/ 155 h 312"/>
                <a:gd name="T4" fmla="*/ 156 w 312"/>
                <a:gd name="T5" fmla="*/ 312 h 312"/>
                <a:gd name="T6" fmla="*/ 0 w 312"/>
                <a:gd name="T7" fmla="*/ 156 h 312"/>
                <a:gd name="T8" fmla="*/ 155 w 312"/>
                <a:gd name="T9" fmla="*/ 0 h 312"/>
                <a:gd name="T10" fmla="*/ 223 w 312"/>
                <a:gd name="T11" fmla="*/ 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12">
                  <a:moveTo>
                    <a:pt x="288" y="73"/>
                  </a:moveTo>
                  <a:cubicBezTo>
                    <a:pt x="303" y="97"/>
                    <a:pt x="312" y="125"/>
                    <a:pt x="312" y="155"/>
                  </a:cubicBezTo>
                  <a:cubicBezTo>
                    <a:pt x="312" y="242"/>
                    <a:pt x="242" y="312"/>
                    <a:pt x="156" y="312"/>
                  </a:cubicBezTo>
                  <a:cubicBezTo>
                    <a:pt x="70" y="312"/>
                    <a:pt x="0" y="242"/>
                    <a:pt x="0" y="156"/>
                  </a:cubicBezTo>
                  <a:cubicBezTo>
                    <a:pt x="0" y="70"/>
                    <a:pt x="69" y="0"/>
                    <a:pt x="155" y="0"/>
                  </a:cubicBezTo>
                  <a:cubicBezTo>
                    <a:pt x="180" y="0"/>
                    <a:pt x="203" y="5"/>
                    <a:pt x="223" y="15"/>
                  </a:cubicBezTo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 w="60325" cap="rnd">
              <a:solidFill>
                <a:srgbClr val="4D78B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2" name="Freeform 1289"/>
            <p:cNvSpPr/>
            <p:nvPr/>
          </p:nvSpPr>
          <p:spPr bwMode="auto">
            <a:xfrm>
              <a:off x="4503738" y="2208213"/>
              <a:ext cx="371475" cy="511175"/>
            </a:xfrm>
            <a:custGeom>
              <a:avLst/>
              <a:gdLst>
                <a:gd name="T0" fmla="*/ 99 w 99"/>
                <a:gd name="T1" fmla="*/ 136 h 136"/>
                <a:gd name="T2" fmla="*/ 10 w 99"/>
                <a:gd name="T3" fmla="*/ 32 h 136"/>
                <a:gd name="T4" fmla="*/ 70 w 99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136">
                  <a:moveTo>
                    <a:pt x="99" y="136"/>
                  </a:moveTo>
                  <a:cubicBezTo>
                    <a:pt x="37" y="103"/>
                    <a:pt x="0" y="62"/>
                    <a:pt x="10" y="32"/>
                  </a:cubicBezTo>
                  <a:cubicBezTo>
                    <a:pt x="16" y="14"/>
                    <a:pt x="38" y="3"/>
                    <a:pt x="70" y="0"/>
                  </a:cubicBezTo>
                </a:path>
              </a:pathLst>
            </a:cu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1290"/>
            <p:cNvSpPr/>
            <p:nvPr/>
          </p:nvSpPr>
          <p:spPr bwMode="auto">
            <a:xfrm>
              <a:off x="5092701" y="2686051"/>
              <a:ext cx="827088" cy="269875"/>
            </a:xfrm>
            <a:custGeom>
              <a:avLst/>
              <a:gdLst>
                <a:gd name="T0" fmla="*/ 215 w 220"/>
                <a:gd name="T1" fmla="*/ 0 h 72"/>
                <a:gd name="T2" fmla="*/ 217 w 220"/>
                <a:gd name="T3" fmla="*/ 27 h 72"/>
                <a:gd name="T4" fmla="*/ 11 w 220"/>
                <a:gd name="T5" fmla="*/ 38 h 72"/>
                <a:gd name="T6" fmla="*/ 0 w 220"/>
                <a:gd name="T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72">
                  <a:moveTo>
                    <a:pt x="215" y="0"/>
                  </a:moveTo>
                  <a:cubicBezTo>
                    <a:pt x="219" y="9"/>
                    <a:pt x="220" y="19"/>
                    <a:pt x="217" y="27"/>
                  </a:cubicBezTo>
                  <a:cubicBezTo>
                    <a:pt x="204" y="67"/>
                    <a:pt x="111" y="72"/>
                    <a:pt x="11" y="38"/>
                  </a:cubicBezTo>
                  <a:cubicBezTo>
                    <a:pt x="7" y="37"/>
                    <a:pt x="4" y="36"/>
                    <a:pt x="0" y="34"/>
                  </a:cubicBezTo>
                </a:path>
              </a:pathLst>
            </a:cu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035046" y="2191005"/>
            <a:ext cx="16209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800" b="1" kern="0" dirty="0">
                <a:solidFill>
                  <a:srgbClr val="42B6A0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</a:p>
        </p:txBody>
      </p:sp>
      <p:sp>
        <p:nvSpPr>
          <p:cNvPr id="16" name="矩形 15"/>
          <p:cNvSpPr/>
          <p:nvPr/>
        </p:nvSpPr>
        <p:spPr>
          <a:xfrm>
            <a:off x="1126142" y="2685866"/>
            <a:ext cx="5529862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rgbClr val="42B6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总体功能设计</a:t>
            </a:r>
            <a:endParaRPr lang="en-US" altLang="zh-CN" sz="2000" kern="0" dirty="0">
              <a:solidFill>
                <a:srgbClr val="42B6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rgbClr val="42B6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具体功能设计</a:t>
            </a:r>
            <a:endParaRPr lang="zh-CN" altLang="en-US" sz="2000" dirty="0">
              <a:solidFill>
                <a:srgbClr val="42B6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EDEF6F7-CAAB-4C54-859B-A08197D96E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2B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56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总体功能设计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0" y="2310934"/>
            <a:ext cx="12200411" cy="2325211"/>
          </a:xfrm>
          <a:prstGeom prst="rect">
            <a:avLst/>
          </a:prstGeom>
          <a:solidFill>
            <a:srgbClr val="009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77370" y="1832279"/>
            <a:ext cx="3671244" cy="2905319"/>
            <a:chOff x="577369" y="1156990"/>
            <a:chExt cx="2751535" cy="2177487"/>
          </a:xfrm>
        </p:grpSpPr>
        <p:grpSp>
          <p:nvGrpSpPr>
            <p:cNvPr id="8" name="Group 2"/>
            <p:cNvGrpSpPr/>
            <p:nvPr/>
          </p:nvGrpSpPr>
          <p:grpSpPr bwMode="auto">
            <a:xfrm>
              <a:off x="577369" y="1156990"/>
              <a:ext cx="2751535" cy="2177487"/>
              <a:chOff x="0" y="0"/>
              <a:chExt cx="3851442" cy="3048006"/>
            </a:xfrm>
          </p:grpSpPr>
          <p:grpSp>
            <p:nvGrpSpPr>
              <p:cNvPr id="10" name="Group 3"/>
              <p:cNvGrpSpPr/>
              <p:nvPr/>
            </p:nvGrpSpPr>
            <p:grpSpPr bwMode="auto">
              <a:xfrm>
                <a:off x="0" y="0"/>
                <a:ext cx="3851442" cy="3048006"/>
                <a:chOff x="0" y="0"/>
                <a:chExt cx="3732583" cy="2953942"/>
              </a:xfrm>
            </p:grpSpPr>
            <p:sp>
              <p:nvSpPr>
                <p:cNvPr id="12" name="圆角矩形 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732582" cy="2447190"/>
                </a:xfrm>
                <a:custGeom>
                  <a:avLst/>
                  <a:gdLst>
                    <a:gd name="T0" fmla="*/ 160674 w 5436000"/>
                    <a:gd name="T1" fmla="*/ 153511 h 3564000"/>
                    <a:gd name="T2" fmla="*/ 160674 w 5436000"/>
                    <a:gd name="T3" fmla="*/ 1958005 h 3564000"/>
                    <a:gd name="T4" fmla="*/ 3571908 w 5436000"/>
                    <a:gd name="T5" fmla="*/ 1958005 h 3564000"/>
                    <a:gd name="T6" fmla="*/ 3571908 w 5436000"/>
                    <a:gd name="T7" fmla="*/ 153511 h 3564000"/>
                    <a:gd name="T8" fmla="*/ 160674 w 5436000"/>
                    <a:gd name="T9" fmla="*/ 153511 h 3564000"/>
                    <a:gd name="T10" fmla="*/ 133176 w 5436000"/>
                    <a:gd name="T11" fmla="*/ 0 h 3564000"/>
                    <a:gd name="T12" fmla="*/ 3599406 w 5436000"/>
                    <a:gd name="T13" fmla="*/ 0 h 3564000"/>
                    <a:gd name="T14" fmla="*/ 3732582 w 5436000"/>
                    <a:gd name="T15" fmla="*/ 133176 h 3564000"/>
                    <a:gd name="T16" fmla="*/ 3732582 w 5436000"/>
                    <a:gd name="T17" fmla="*/ 2314014 h 3564000"/>
                    <a:gd name="T18" fmla="*/ 3599406 w 5436000"/>
                    <a:gd name="T19" fmla="*/ 2447190 h 3564000"/>
                    <a:gd name="T20" fmla="*/ 133176 w 5436000"/>
                    <a:gd name="T21" fmla="*/ 2447190 h 3564000"/>
                    <a:gd name="T22" fmla="*/ 0 w 5436000"/>
                    <a:gd name="T23" fmla="*/ 2314014 h 3564000"/>
                    <a:gd name="T24" fmla="*/ 0 w 5436000"/>
                    <a:gd name="T25" fmla="*/ 133176 h 3564000"/>
                    <a:gd name="T26" fmla="*/ 133176 w 5436000"/>
                    <a:gd name="T27" fmla="*/ 0 h 356400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5436000"/>
                    <a:gd name="T43" fmla="*/ 0 h 3564000"/>
                    <a:gd name="T44" fmla="*/ 5436000 w 5436000"/>
                    <a:gd name="T45" fmla="*/ 3564000 h 3564000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5436000" h="3564000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370047"/>
                      </a:lnTo>
                      <a:cubicBezTo>
                        <a:pt x="5436000" y="3477164"/>
                        <a:pt x="5349164" y="3564000"/>
                        <a:pt x="5242047" y="3564000"/>
                      </a:cubicBezTo>
                      <a:lnTo>
                        <a:pt x="193953" y="3564000"/>
                      </a:lnTo>
                      <a:cubicBezTo>
                        <a:pt x="86836" y="3564000"/>
                        <a:pt x="0" y="3477164"/>
                        <a:pt x="0" y="3370047"/>
                      </a:cubicBez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395E8A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3" name="圆角矩形 12"/>
                <p:cNvSpPr>
                  <a:spLocks noChangeArrowheads="1"/>
                </p:cNvSpPr>
                <p:nvPr/>
              </p:nvSpPr>
              <p:spPr bwMode="auto">
                <a:xfrm>
                  <a:off x="1" y="0"/>
                  <a:ext cx="3732582" cy="2111515"/>
                </a:xfrm>
                <a:custGeom>
                  <a:avLst/>
                  <a:gdLst>
                    <a:gd name="T0" fmla="*/ 160674 w 5436000"/>
                    <a:gd name="T1" fmla="*/ 153511 h 3075136"/>
                    <a:gd name="T2" fmla="*/ 160674 w 5436000"/>
                    <a:gd name="T3" fmla="*/ 1958004 h 3075136"/>
                    <a:gd name="T4" fmla="*/ 3571908 w 5436000"/>
                    <a:gd name="T5" fmla="*/ 1958004 h 3075136"/>
                    <a:gd name="T6" fmla="*/ 3571908 w 5436000"/>
                    <a:gd name="T7" fmla="*/ 153511 h 3075136"/>
                    <a:gd name="T8" fmla="*/ 160674 w 5436000"/>
                    <a:gd name="T9" fmla="*/ 153511 h 3075136"/>
                    <a:gd name="T10" fmla="*/ 133176 w 5436000"/>
                    <a:gd name="T11" fmla="*/ 0 h 3075136"/>
                    <a:gd name="T12" fmla="*/ 3599406 w 5436000"/>
                    <a:gd name="T13" fmla="*/ 0 h 3075136"/>
                    <a:gd name="T14" fmla="*/ 3732582 w 5436000"/>
                    <a:gd name="T15" fmla="*/ 133176 h 3075136"/>
                    <a:gd name="T16" fmla="*/ 3732582 w 5436000"/>
                    <a:gd name="T17" fmla="*/ 2111515 h 3075136"/>
                    <a:gd name="T18" fmla="*/ 0 w 5436000"/>
                    <a:gd name="T19" fmla="*/ 2111515 h 3075136"/>
                    <a:gd name="T20" fmla="*/ 0 w 5436000"/>
                    <a:gd name="T21" fmla="*/ 133176 h 3075136"/>
                    <a:gd name="T22" fmla="*/ 133176 w 5436000"/>
                    <a:gd name="T23" fmla="*/ 0 h 30751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5436000"/>
                    <a:gd name="T37" fmla="*/ 0 h 3075136"/>
                    <a:gd name="T38" fmla="*/ 5436000 w 5436000"/>
                    <a:gd name="T39" fmla="*/ 3075136 h 30751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5436000" h="3075136">
                      <a:moveTo>
                        <a:pt x="234000" y="223568"/>
                      </a:moveTo>
                      <a:lnTo>
                        <a:pt x="234000" y="2851568"/>
                      </a:lnTo>
                      <a:lnTo>
                        <a:pt x="5202000" y="2851568"/>
                      </a:lnTo>
                      <a:lnTo>
                        <a:pt x="5202000" y="223568"/>
                      </a:lnTo>
                      <a:lnTo>
                        <a:pt x="234000" y="223568"/>
                      </a:lnTo>
                      <a:close/>
                      <a:moveTo>
                        <a:pt x="193953" y="0"/>
                      </a:moveTo>
                      <a:lnTo>
                        <a:pt x="5242047" y="0"/>
                      </a:lnTo>
                      <a:cubicBezTo>
                        <a:pt x="5349164" y="0"/>
                        <a:pt x="5436000" y="86836"/>
                        <a:pt x="5436000" y="193953"/>
                      </a:cubicBezTo>
                      <a:lnTo>
                        <a:pt x="5436000" y="3075136"/>
                      </a:lnTo>
                      <a:lnTo>
                        <a:pt x="0" y="3075136"/>
                      </a:lnTo>
                      <a:lnTo>
                        <a:pt x="0" y="193953"/>
                      </a:lnTo>
                      <a:cubicBezTo>
                        <a:pt x="0" y="86836"/>
                        <a:pt x="86836" y="0"/>
                        <a:pt x="193953" y="0"/>
                      </a:cubicBezTo>
                      <a:close/>
                    </a:path>
                  </a:pathLst>
                </a:custGeom>
                <a:solidFill>
                  <a:srgbClr val="29292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395E8A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4" name="矩形 14"/>
                <p:cNvSpPr>
                  <a:spLocks noChangeArrowheads="1"/>
                </p:cNvSpPr>
                <p:nvPr/>
              </p:nvSpPr>
              <p:spPr bwMode="auto">
                <a:xfrm>
                  <a:off x="160674" y="153511"/>
                  <a:ext cx="3411234" cy="1804493"/>
                </a:xfrm>
                <a:custGeom>
                  <a:avLst/>
                  <a:gdLst>
                    <a:gd name="T0" fmla="*/ 12360 w 4968000"/>
                    <a:gd name="T1" fmla="*/ 12360 h 2628000"/>
                    <a:gd name="T2" fmla="*/ 12360 w 4968000"/>
                    <a:gd name="T3" fmla="*/ 1792133 h 2628000"/>
                    <a:gd name="T4" fmla="*/ 3398874 w 4968000"/>
                    <a:gd name="T5" fmla="*/ 1792133 h 2628000"/>
                    <a:gd name="T6" fmla="*/ 3398874 w 4968000"/>
                    <a:gd name="T7" fmla="*/ 12360 h 2628000"/>
                    <a:gd name="T8" fmla="*/ 12360 w 4968000"/>
                    <a:gd name="T9" fmla="*/ 12360 h 2628000"/>
                    <a:gd name="T10" fmla="*/ 0 w 4968000"/>
                    <a:gd name="T11" fmla="*/ 0 h 2628000"/>
                    <a:gd name="T12" fmla="*/ 3411234 w 4968000"/>
                    <a:gd name="T13" fmla="*/ 0 h 2628000"/>
                    <a:gd name="T14" fmla="*/ 3411234 w 4968000"/>
                    <a:gd name="T15" fmla="*/ 1804493 h 2628000"/>
                    <a:gd name="T16" fmla="*/ 0 w 4968000"/>
                    <a:gd name="T17" fmla="*/ 1804493 h 2628000"/>
                    <a:gd name="T18" fmla="*/ 0 w 4968000"/>
                    <a:gd name="T19" fmla="*/ 0 h 26280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968000"/>
                    <a:gd name="T31" fmla="*/ 0 h 2628000"/>
                    <a:gd name="T32" fmla="*/ 4968000 w 4968000"/>
                    <a:gd name="T33" fmla="*/ 2628000 h 2628000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968000" h="2628000">
                      <a:moveTo>
                        <a:pt x="18000" y="18000"/>
                      </a:moveTo>
                      <a:lnTo>
                        <a:pt x="18000" y="2610000"/>
                      </a:lnTo>
                      <a:lnTo>
                        <a:pt x="4950000" y="2610000"/>
                      </a:lnTo>
                      <a:lnTo>
                        <a:pt x="4950000" y="18000"/>
                      </a:lnTo>
                      <a:lnTo>
                        <a:pt x="18000" y="18000"/>
                      </a:lnTo>
                      <a:close/>
                      <a:moveTo>
                        <a:pt x="0" y="0"/>
                      </a:moveTo>
                      <a:lnTo>
                        <a:pt x="4968000" y="0"/>
                      </a:lnTo>
                      <a:lnTo>
                        <a:pt x="4968000" y="2628000"/>
                      </a:lnTo>
                      <a:lnTo>
                        <a:pt x="0" y="2628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395E8A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  <p:sp>
              <p:nvSpPr>
                <p:cNvPr id="15" name="矩形 9"/>
                <p:cNvSpPr>
                  <a:spLocks noChangeArrowheads="1"/>
                </p:cNvSpPr>
                <p:nvPr/>
              </p:nvSpPr>
              <p:spPr bwMode="auto">
                <a:xfrm>
                  <a:off x="1421298" y="2447190"/>
                  <a:ext cx="889986" cy="98887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395E8A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16" name="矩形 10"/>
                <p:cNvSpPr>
                  <a:spLocks noChangeArrowheads="1"/>
                </p:cNvSpPr>
                <p:nvPr/>
              </p:nvSpPr>
              <p:spPr bwMode="auto">
                <a:xfrm>
                  <a:off x="1421298" y="2546077"/>
                  <a:ext cx="889986" cy="271910"/>
                </a:xfrm>
                <a:prstGeom prst="rect">
                  <a:avLst/>
                </a:prstGeom>
                <a:solidFill>
                  <a:srgbClr val="CFCFC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395E8A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17" name="圆角矩形 11"/>
                <p:cNvSpPr>
                  <a:spLocks noChangeArrowheads="1"/>
                </p:cNvSpPr>
                <p:nvPr/>
              </p:nvSpPr>
              <p:spPr bwMode="auto">
                <a:xfrm>
                  <a:off x="1124636" y="2817987"/>
                  <a:ext cx="1483310" cy="135955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EAEA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395E8A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18" name="椭圆 12"/>
                <p:cNvSpPr>
                  <a:spLocks noChangeArrowheads="1"/>
                </p:cNvSpPr>
                <p:nvPr/>
              </p:nvSpPr>
              <p:spPr bwMode="auto">
                <a:xfrm>
                  <a:off x="1829416" y="41325"/>
                  <a:ext cx="74157" cy="74157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395E8A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anose="020B0604020202020204" pitchFamily="34" charset="0"/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endParaRPr lang="zh-CN" altLang="zh-CN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宋体" panose="02010600030101010101" pitchFamily="2" charset="-122"/>
                  </a:endParaRPr>
                </a:p>
              </p:txBody>
            </p:sp>
            <p:sp>
              <p:nvSpPr>
                <p:cNvPr id="19" name="矩形 23"/>
                <p:cNvSpPr>
                  <a:spLocks noChangeArrowheads="1"/>
                </p:cNvSpPr>
                <p:nvPr/>
              </p:nvSpPr>
              <p:spPr bwMode="auto">
                <a:xfrm>
                  <a:off x="2042559" y="0"/>
                  <a:ext cx="1690023" cy="2447190"/>
                </a:xfrm>
                <a:custGeom>
                  <a:avLst/>
                  <a:gdLst>
                    <a:gd name="T0" fmla="*/ 0 w 2461290"/>
                    <a:gd name="T1" fmla="*/ 0 h 3564000"/>
                    <a:gd name="T2" fmla="*/ 1556847 w 2461290"/>
                    <a:gd name="T3" fmla="*/ 0 h 3564000"/>
                    <a:gd name="T4" fmla="*/ 1690023 w 2461290"/>
                    <a:gd name="T5" fmla="*/ 133176 h 3564000"/>
                    <a:gd name="T6" fmla="*/ 1690023 w 2461290"/>
                    <a:gd name="T7" fmla="*/ 2314014 h 3564000"/>
                    <a:gd name="T8" fmla="*/ 1556847 w 2461290"/>
                    <a:gd name="T9" fmla="*/ 2447190 h 3564000"/>
                    <a:gd name="T10" fmla="*/ 1139081 w 2461290"/>
                    <a:gd name="T11" fmla="*/ 2447190 h 3564000"/>
                    <a:gd name="T12" fmla="*/ 0 w 2461290"/>
                    <a:gd name="T13" fmla="*/ 0 h 35640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2461290"/>
                    <a:gd name="T22" fmla="*/ 0 h 3564000"/>
                    <a:gd name="T23" fmla="*/ 2461290 w 2461290"/>
                    <a:gd name="T24" fmla="*/ 3564000 h 3564000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2461290" h="3564000">
                      <a:moveTo>
                        <a:pt x="0" y="0"/>
                      </a:moveTo>
                      <a:lnTo>
                        <a:pt x="2267337" y="0"/>
                      </a:lnTo>
                      <a:cubicBezTo>
                        <a:pt x="2374454" y="0"/>
                        <a:pt x="2461290" y="86836"/>
                        <a:pt x="2461290" y="193953"/>
                      </a:cubicBezTo>
                      <a:lnTo>
                        <a:pt x="2461290" y="3370047"/>
                      </a:lnTo>
                      <a:cubicBezTo>
                        <a:pt x="2461290" y="3477164"/>
                        <a:pt x="2374454" y="3564000"/>
                        <a:pt x="2267337" y="3564000"/>
                      </a:cubicBezTo>
                      <a:lnTo>
                        <a:pt x="1658918" y="35640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>
                    <a:alpha val="9804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5400">
                      <a:solidFill>
                        <a:srgbClr val="395E8A"/>
                      </a:solidFill>
                      <a:bevel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1" name="图片 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30577" y="2226718"/>
                <a:ext cx="190285" cy="216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812" y="1260232"/>
              <a:ext cx="2514648" cy="1340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5"/>
          <p:cNvSpPr txBox="1">
            <a:spLocks noChangeArrowheads="1"/>
          </p:cNvSpPr>
          <p:nvPr/>
        </p:nvSpPr>
        <p:spPr bwMode="auto">
          <a:xfrm>
            <a:off x="5681156" y="2743720"/>
            <a:ext cx="5475951" cy="6076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管理员管理功能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4606358" y="2695282"/>
            <a:ext cx="666748" cy="662480"/>
            <a:chOff x="3730484" y="2092408"/>
            <a:chExt cx="841516" cy="841516"/>
          </a:xfrm>
        </p:grpSpPr>
        <p:sp>
          <p:nvSpPr>
            <p:cNvPr id="22" name="椭圆 21"/>
            <p:cNvSpPr/>
            <p:nvPr/>
          </p:nvSpPr>
          <p:spPr>
            <a:xfrm>
              <a:off x="3730484" y="2092408"/>
              <a:ext cx="841516" cy="841516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outerShdw blurRad="114300" dist="38100" dir="8100000" sx="102000" sy="102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DD013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68"/>
            <p:cNvSpPr>
              <a:spLocks noEditPoints="1"/>
            </p:cNvSpPr>
            <p:nvPr/>
          </p:nvSpPr>
          <p:spPr bwMode="auto">
            <a:xfrm>
              <a:off x="3939923" y="2292589"/>
              <a:ext cx="422638" cy="437152"/>
            </a:xfrm>
            <a:custGeom>
              <a:avLst/>
              <a:gdLst>
                <a:gd name="T0" fmla="*/ 303389 w 90"/>
                <a:gd name="T1" fmla="*/ 134272 h 93"/>
                <a:gd name="T2" fmla="*/ 317500 w 90"/>
                <a:gd name="T3" fmla="*/ 162540 h 93"/>
                <a:gd name="T4" fmla="*/ 317500 w 90"/>
                <a:gd name="T5" fmla="*/ 293278 h 93"/>
                <a:gd name="T6" fmla="*/ 285750 w 90"/>
                <a:gd name="T7" fmla="*/ 328613 h 93"/>
                <a:gd name="T8" fmla="*/ 31750 w 90"/>
                <a:gd name="T9" fmla="*/ 328613 h 93"/>
                <a:gd name="T10" fmla="*/ 0 w 90"/>
                <a:gd name="T11" fmla="*/ 293278 h 93"/>
                <a:gd name="T12" fmla="*/ 0 w 90"/>
                <a:gd name="T13" fmla="*/ 162540 h 93"/>
                <a:gd name="T14" fmla="*/ 7056 w 90"/>
                <a:gd name="T15" fmla="*/ 141339 h 93"/>
                <a:gd name="T16" fmla="*/ 7056 w 90"/>
                <a:gd name="T17" fmla="*/ 141339 h 93"/>
                <a:gd name="T18" fmla="*/ 7056 w 90"/>
                <a:gd name="T19" fmla="*/ 141339 h 93"/>
                <a:gd name="T20" fmla="*/ 10583 w 90"/>
                <a:gd name="T21" fmla="*/ 137805 h 93"/>
                <a:gd name="T22" fmla="*/ 137583 w 90"/>
                <a:gd name="T23" fmla="*/ 10600 h 93"/>
                <a:gd name="T24" fmla="*/ 176389 w 90"/>
                <a:gd name="T25" fmla="*/ 10600 h 93"/>
                <a:gd name="T26" fmla="*/ 303389 w 90"/>
                <a:gd name="T27" fmla="*/ 134272 h 93"/>
                <a:gd name="T28" fmla="*/ 52917 w 90"/>
                <a:gd name="T29" fmla="*/ 106004 h 93"/>
                <a:gd name="T30" fmla="*/ 52917 w 90"/>
                <a:gd name="T31" fmla="*/ 183741 h 93"/>
                <a:gd name="T32" fmla="*/ 158750 w 90"/>
                <a:gd name="T33" fmla="*/ 265011 h 93"/>
                <a:gd name="T34" fmla="*/ 254000 w 90"/>
                <a:gd name="T35" fmla="*/ 190808 h 93"/>
                <a:gd name="T36" fmla="*/ 254000 w 90"/>
                <a:gd name="T37" fmla="*/ 106004 h 93"/>
                <a:gd name="T38" fmla="*/ 52917 w 90"/>
                <a:gd name="T39" fmla="*/ 106004 h 93"/>
                <a:gd name="T40" fmla="*/ 88194 w 90"/>
                <a:gd name="T41" fmla="*/ 123672 h 93"/>
                <a:gd name="T42" fmla="*/ 88194 w 90"/>
                <a:gd name="T43" fmla="*/ 137805 h 93"/>
                <a:gd name="T44" fmla="*/ 222250 w 90"/>
                <a:gd name="T45" fmla="*/ 137805 h 93"/>
                <a:gd name="T46" fmla="*/ 222250 w 90"/>
                <a:gd name="T47" fmla="*/ 123672 h 93"/>
                <a:gd name="T48" fmla="*/ 88194 w 90"/>
                <a:gd name="T49" fmla="*/ 123672 h 93"/>
                <a:gd name="T50" fmla="*/ 88194 w 90"/>
                <a:gd name="T51" fmla="*/ 180207 h 93"/>
                <a:gd name="T52" fmla="*/ 88194 w 90"/>
                <a:gd name="T53" fmla="*/ 194341 h 93"/>
                <a:gd name="T54" fmla="*/ 222250 w 90"/>
                <a:gd name="T55" fmla="*/ 194341 h 93"/>
                <a:gd name="T56" fmla="*/ 222250 w 90"/>
                <a:gd name="T57" fmla="*/ 180207 h 93"/>
                <a:gd name="T58" fmla="*/ 88194 w 90"/>
                <a:gd name="T59" fmla="*/ 180207 h 93"/>
                <a:gd name="T60" fmla="*/ 88194 w 90"/>
                <a:gd name="T61" fmla="*/ 151939 h 93"/>
                <a:gd name="T62" fmla="*/ 88194 w 90"/>
                <a:gd name="T63" fmla="*/ 166073 h 93"/>
                <a:gd name="T64" fmla="*/ 222250 w 90"/>
                <a:gd name="T65" fmla="*/ 166073 h 93"/>
                <a:gd name="T66" fmla="*/ 222250 w 90"/>
                <a:gd name="T67" fmla="*/ 151939 h 93"/>
                <a:gd name="T68" fmla="*/ 88194 w 90"/>
                <a:gd name="T69" fmla="*/ 151939 h 93"/>
                <a:gd name="T70" fmla="*/ 35278 w 90"/>
                <a:gd name="T71" fmla="*/ 307412 h 93"/>
                <a:gd name="T72" fmla="*/ 98778 w 90"/>
                <a:gd name="T73" fmla="*/ 243810 h 93"/>
                <a:gd name="T74" fmla="*/ 98778 w 90"/>
                <a:gd name="T75" fmla="*/ 236743 h 93"/>
                <a:gd name="T76" fmla="*/ 88194 w 90"/>
                <a:gd name="T77" fmla="*/ 236743 h 93"/>
                <a:gd name="T78" fmla="*/ 24694 w 90"/>
                <a:gd name="T79" fmla="*/ 296812 h 93"/>
                <a:gd name="T80" fmla="*/ 24694 w 90"/>
                <a:gd name="T81" fmla="*/ 307412 h 93"/>
                <a:gd name="T82" fmla="*/ 35278 w 90"/>
                <a:gd name="T83" fmla="*/ 307412 h 93"/>
                <a:gd name="T84" fmla="*/ 296333 w 90"/>
                <a:gd name="T85" fmla="*/ 296812 h 93"/>
                <a:gd name="T86" fmla="*/ 232833 w 90"/>
                <a:gd name="T87" fmla="*/ 236743 h 93"/>
                <a:gd name="T88" fmla="*/ 222250 w 90"/>
                <a:gd name="T89" fmla="*/ 236743 h 93"/>
                <a:gd name="T90" fmla="*/ 222250 w 90"/>
                <a:gd name="T91" fmla="*/ 243810 h 93"/>
                <a:gd name="T92" fmla="*/ 285750 w 90"/>
                <a:gd name="T93" fmla="*/ 307412 h 93"/>
                <a:gd name="T94" fmla="*/ 296333 w 90"/>
                <a:gd name="T95" fmla="*/ 307412 h 93"/>
                <a:gd name="T96" fmla="*/ 296333 w 90"/>
                <a:gd name="T97" fmla="*/ 296812 h 93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90"/>
                <a:gd name="T148" fmla="*/ 0 h 93"/>
                <a:gd name="T149" fmla="*/ 90 w 90"/>
                <a:gd name="T150" fmla="*/ 93 h 93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90" h="93">
                  <a:moveTo>
                    <a:pt x="86" y="38"/>
                  </a:moveTo>
                  <a:cubicBezTo>
                    <a:pt x="88" y="40"/>
                    <a:pt x="90" y="43"/>
                    <a:pt x="90" y="46"/>
                  </a:cubicBezTo>
                  <a:cubicBezTo>
                    <a:pt x="90" y="83"/>
                    <a:pt x="90" y="83"/>
                    <a:pt x="90" y="83"/>
                  </a:cubicBezTo>
                  <a:cubicBezTo>
                    <a:pt x="90" y="88"/>
                    <a:pt x="86" y="93"/>
                    <a:pt x="81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4" y="93"/>
                    <a:pt x="0" y="88"/>
                    <a:pt x="0" y="83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4"/>
                    <a:pt x="1" y="41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3" y="39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43" y="0"/>
                    <a:pt x="46" y="0"/>
                    <a:pt x="50" y="3"/>
                  </a:cubicBezTo>
                  <a:cubicBezTo>
                    <a:pt x="86" y="38"/>
                    <a:pt x="86" y="38"/>
                    <a:pt x="86" y="38"/>
                  </a:cubicBezTo>
                  <a:close/>
                  <a:moveTo>
                    <a:pt x="15" y="30"/>
                  </a:moveTo>
                  <a:cubicBezTo>
                    <a:pt x="15" y="52"/>
                    <a:pt x="15" y="52"/>
                    <a:pt x="15" y="52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15" y="30"/>
                    <a:pt x="15" y="30"/>
                    <a:pt x="15" y="30"/>
                  </a:cubicBezTo>
                  <a:close/>
                  <a:moveTo>
                    <a:pt x="25" y="35"/>
                  </a:moveTo>
                  <a:cubicBezTo>
                    <a:pt x="25" y="39"/>
                    <a:pt x="25" y="39"/>
                    <a:pt x="25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25" y="35"/>
                    <a:pt x="25" y="35"/>
                    <a:pt x="25" y="35"/>
                  </a:cubicBezTo>
                  <a:close/>
                  <a:moveTo>
                    <a:pt x="25" y="51"/>
                  </a:moveTo>
                  <a:cubicBezTo>
                    <a:pt x="25" y="55"/>
                    <a:pt x="25" y="55"/>
                    <a:pt x="25" y="55"/>
                  </a:cubicBezTo>
                  <a:cubicBezTo>
                    <a:pt x="63" y="55"/>
                    <a:pt x="63" y="55"/>
                    <a:pt x="63" y="55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25" y="51"/>
                    <a:pt x="25" y="51"/>
                    <a:pt x="25" y="51"/>
                  </a:cubicBezTo>
                  <a:close/>
                  <a:moveTo>
                    <a:pt x="25" y="43"/>
                  </a:moveTo>
                  <a:cubicBezTo>
                    <a:pt x="25" y="47"/>
                    <a:pt x="25" y="47"/>
                    <a:pt x="25" y="47"/>
                  </a:cubicBezTo>
                  <a:cubicBezTo>
                    <a:pt x="63" y="47"/>
                    <a:pt x="63" y="47"/>
                    <a:pt x="63" y="47"/>
                  </a:cubicBezTo>
                  <a:cubicBezTo>
                    <a:pt x="63" y="43"/>
                    <a:pt x="63" y="43"/>
                    <a:pt x="63" y="43"/>
                  </a:cubicBezTo>
                  <a:cubicBezTo>
                    <a:pt x="25" y="43"/>
                    <a:pt x="25" y="43"/>
                    <a:pt x="25" y="43"/>
                  </a:cubicBezTo>
                  <a:close/>
                  <a:moveTo>
                    <a:pt x="10" y="87"/>
                  </a:moveTo>
                  <a:cubicBezTo>
                    <a:pt x="28" y="69"/>
                    <a:pt x="28" y="69"/>
                    <a:pt x="28" y="69"/>
                  </a:cubicBezTo>
                  <a:cubicBezTo>
                    <a:pt x="28" y="69"/>
                    <a:pt x="28" y="68"/>
                    <a:pt x="28" y="67"/>
                  </a:cubicBezTo>
                  <a:cubicBezTo>
                    <a:pt x="27" y="66"/>
                    <a:pt x="26" y="66"/>
                    <a:pt x="25" y="67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6" y="85"/>
                    <a:pt x="6" y="86"/>
                    <a:pt x="7" y="87"/>
                  </a:cubicBezTo>
                  <a:cubicBezTo>
                    <a:pt x="8" y="87"/>
                    <a:pt x="9" y="87"/>
                    <a:pt x="10" y="87"/>
                  </a:cubicBezTo>
                  <a:close/>
                  <a:moveTo>
                    <a:pt x="84" y="84"/>
                  </a:moveTo>
                  <a:cubicBezTo>
                    <a:pt x="66" y="67"/>
                    <a:pt x="66" y="67"/>
                    <a:pt x="66" y="67"/>
                  </a:cubicBezTo>
                  <a:cubicBezTo>
                    <a:pt x="65" y="66"/>
                    <a:pt x="64" y="66"/>
                    <a:pt x="63" y="67"/>
                  </a:cubicBezTo>
                  <a:cubicBezTo>
                    <a:pt x="62" y="68"/>
                    <a:pt x="62" y="69"/>
                    <a:pt x="63" y="69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2" y="87"/>
                    <a:pt x="83" y="87"/>
                    <a:pt x="84" y="87"/>
                  </a:cubicBezTo>
                  <a:cubicBezTo>
                    <a:pt x="85" y="86"/>
                    <a:pt x="85" y="85"/>
                    <a:pt x="84" y="84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TextBox 5"/>
          <p:cNvSpPr txBox="1">
            <a:spLocks noChangeArrowheads="1"/>
          </p:cNvSpPr>
          <p:nvPr/>
        </p:nvSpPr>
        <p:spPr bwMode="auto">
          <a:xfrm>
            <a:off x="5681156" y="3615022"/>
            <a:ext cx="5475951" cy="56560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会员使用功能</a:t>
            </a:r>
          </a:p>
        </p:txBody>
      </p:sp>
      <p:grpSp>
        <p:nvGrpSpPr>
          <p:cNvPr id="30" name="组合 29"/>
          <p:cNvGrpSpPr/>
          <p:nvPr/>
        </p:nvGrpSpPr>
        <p:grpSpPr>
          <a:xfrm>
            <a:off x="4606358" y="3566584"/>
            <a:ext cx="666748" cy="662480"/>
            <a:chOff x="4606358" y="3566584"/>
            <a:chExt cx="666748" cy="662480"/>
          </a:xfrm>
        </p:grpSpPr>
        <p:sp>
          <p:nvSpPr>
            <p:cNvPr id="27" name="椭圆 26"/>
            <p:cNvSpPr/>
            <p:nvPr/>
          </p:nvSpPr>
          <p:spPr>
            <a:xfrm>
              <a:off x="4606358" y="3566584"/>
              <a:ext cx="666748" cy="662480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57150">
              <a:solidFill>
                <a:schemeClr val="bg1"/>
              </a:solidFill>
            </a:ln>
            <a:effectLst>
              <a:outerShdw blurRad="114300" dist="38100" dir="8100000" sx="102000" sy="102000" algn="tr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DD013F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13"/>
            <p:cNvSpPr/>
            <p:nvPr/>
          </p:nvSpPr>
          <p:spPr bwMode="auto">
            <a:xfrm>
              <a:off x="4775185" y="3698309"/>
              <a:ext cx="321745" cy="365691"/>
            </a:xfrm>
            <a:custGeom>
              <a:avLst/>
              <a:gdLst>
                <a:gd name="T0" fmla="*/ 104 w 154"/>
                <a:gd name="T1" fmla="*/ 85 h 205"/>
                <a:gd name="T2" fmla="*/ 124 w 154"/>
                <a:gd name="T3" fmla="*/ 47 h 205"/>
                <a:gd name="T4" fmla="*/ 77 w 154"/>
                <a:gd name="T5" fmla="*/ 0 h 205"/>
                <a:gd name="T6" fmla="*/ 30 w 154"/>
                <a:gd name="T7" fmla="*/ 47 h 205"/>
                <a:gd name="T8" fmla="*/ 50 w 154"/>
                <a:gd name="T9" fmla="*/ 85 h 205"/>
                <a:gd name="T10" fmla="*/ 0 w 154"/>
                <a:gd name="T11" fmla="*/ 157 h 205"/>
                <a:gd name="T12" fmla="*/ 6 w 154"/>
                <a:gd name="T13" fmla="*/ 186 h 205"/>
                <a:gd name="T14" fmla="*/ 77 w 154"/>
                <a:gd name="T15" fmla="*/ 205 h 205"/>
                <a:gd name="T16" fmla="*/ 148 w 154"/>
                <a:gd name="T17" fmla="*/ 186 h 205"/>
                <a:gd name="T18" fmla="*/ 154 w 154"/>
                <a:gd name="T19" fmla="*/ 157 h 205"/>
                <a:gd name="T20" fmla="*/ 104 w 154"/>
                <a:gd name="T21" fmla="*/ 8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" h="205">
                  <a:moveTo>
                    <a:pt x="104" y="85"/>
                  </a:moveTo>
                  <a:cubicBezTo>
                    <a:pt x="116" y="77"/>
                    <a:pt x="124" y="63"/>
                    <a:pt x="124" y="47"/>
                  </a:cubicBezTo>
                  <a:cubicBezTo>
                    <a:pt x="124" y="21"/>
                    <a:pt x="103" y="0"/>
                    <a:pt x="77" y="0"/>
                  </a:cubicBezTo>
                  <a:cubicBezTo>
                    <a:pt x="51" y="0"/>
                    <a:pt x="30" y="21"/>
                    <a:pt x="30" y="47"/>
                  </a:cubicBezTo>
                  <a:cubicBezTo>
                    <a:pt x="30" y="63"/>
                    <a:pt x="38" y="77"/>
                    <a:pt x="50" y="85"/>
                  </a:cubicBezTo>
                  <a:cubicBezTo>
                    <a:pt x="21" y="96"/>
                    <a:pt x="0" y="124"/>
                    <a:pt x="0" y="157"/>
                  </a:cubicBezTo>
                  <a:cubicBezTo>
                    <a:pt x="0" y="167"/>
                    <a:pt x="2" y="177"/>
                    <a:pt x="6" y="186"/>
                  </a:cubicBezTo>
                  <a:cubicBezTo>
                    <a:pt x="27" y="198"/>
                    <a:pt x="51" y="205"/>
                    <a:pt x="77" y="205"/>
                  </a:cubicBezTo>
                  <a:cubicBezTo>
                    <a:pt x="103" y="205"/>
                    <a:pt x="127" y="198"/>
                    <a:pt x="148" y="186"/>
                  </a:cubicBezTo>
                  <a:cubicBezTo>
                    <a:pt x="152" y="177"/>
                    <a:pt x="154" y="167"/>
                    <a:pt x="154" y="157"/>
                  </a:cubicBezTo>
                  <a:cubicBezTo>
                    <a:pt x="154" y="124"/>
                    <a:pt x="133" y="96"/>
                    <a:pt x="104" y="8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393" y="3690765"/>
            <a:ext cx="3872236" cy="387223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369" y="2350516"/>
            <a:ext cx="1040283" cy="1040283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E7E11427-1747-4EBF-B0F1-9C03B8A2E7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5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0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3583429" y="1224366"/>
            <a:ext cx="4647788" cy="2663083"/>
            <a:chOff x="1148605" y="1253182"/>
            <a:chExt cx="4647788" cy="2663083"/>
          </a:xfrm>
        </p:grpSpPr>
        <p:grpSp>
          <p:nvGrpSpPr>
            <p:cNvPr id="6" name="组合 5"/>
            <p:cNvGrpSpPr/>
            <p:nvPr/>
          </p:nvGrpSpPr>
          <p:grpSpPr>
            <a:xfrm>
              <a:off x="1889078" y="1453673"/>
              <a:ext cx="3907315" cy="2462592"/>
              <a:chOff x="3929064" y="1741492"/>
              <a:chExt cx="5116523" cy="324009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7" name="Freeform 87"/>
              <p:cNvSpPr/>
              <p:nvPr/>
            </p:nvSpPr>
            <p:spPr bwMode="auto">
              <a:xfrm>
                <a:off x="5151444" y="3101059"/>
                <a:ext cx="3443293" cy="458789"/>
              </a:xfrm>
              <a:custGeom>
                <a:avLst/>
                <a:gdLst>
                  <a:gd name="T0" fmla="*/ 704 w 1607"/>
                  <a:gd name="T1" fmla="*/ 116 h 214"/>
                  <a:gd name="T2" fmla="*/ 0 w 1607"/>
                  <a:gd name="T3" fmla="*/ 138 h 214"/>
                  <a:gd name="T4" fmla="*/ 0 w 1607"/>
                  <a:gd name="T5" fmla="*/ 168 h 214"/>
                  <a:gd name="T6" fmla="*/ 706 w 1607"/>
                  <a:gd name="T7" fmla="*/ 190 h 214"/>
                  <a:gd name="T8" fmla="*/ 1529 w 1607"/>
                  <a:gd name="T9" fmla="*/ 214 h 214"/>
                  <a:gd name="T10" fmla="*/ 1602 w 1607"/>
                  <a:gd name="T11" fmla="*/ 209 h 214"/>
                  <a:gd name="T12" fmla="*/ 1607 w 1607"/>
                  <a:gd name="T13" fmla="*/ 0 h 214"/>
                  <a:gd name="T14" fmla="*/ 704 w 1607"/>
                  <a:gd name="T15" fmla="*/ 116 h 2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07" h="214">
                    <a:moveTo>
                      <a:pt x="704" y="116"/>
                    </a:moveTo>
                    <a:cubicBezTo>
                      <a:pt x="0" y="138"/>
                      <a:pt x="0" y="138"/>
                      <a:pt x="0" y="138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06" y="190"/>
                      <a:pt x="706" y="190"/>
                      <a:pt x="706" y="190"/>
                    </a:cubicBezTo>
                    <a:cubicBezTo>
                      <a:pt x="1529" y="214"/>
                      <a:pt x="1529" y="214"/>
                      <a:pt x="1529" y="214"/>
                    </a:cubicBezTo>
                    <a:cubicBezTo>
                      <a:pt x="1602" y="209"/>
                      <a:pt x="1602" y="209"/>
                      <a:pt x="1602" y="209"/>
                    </a:cubicBezTo>
                    <a:cubicBezTo>
                      <a:pt x="1607" y="0"/>
                      <a:pt x="1607" y="0"/>
                      <a:pt x="1607" y="0"/>
                    </a:cubicBezTo>
                    <a:cubicBezTo>
                      <a:pt x="1607" y="0"/>
                      <a:pt x="1090" y="92"/>
                      <a:pt x="704" y="116"/>
                    </a:cubicBezTo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" name="Freeform 88"/>
              <p:cNvSpPr/>
              <p:nvPr/>
            </p:nvSpPr>
            <p:spPr bwMode="auto">
              <a:xfrm>
                <a:off x="5151444" y="3503619"/>
                <a:ext cx="3582993" cy="1477966"/>
              </a:xfrm>
              <a:custGeom>
                <a:avLst/>
                <a:gdLst>
                  <a:gd name="T0" fmla="*/ 1251 w 1672"/>
                  <a:gd name="T1" fmla="*/ 184 h 690"/>
                  <a:gd name="T2" fmla="*/ 876 w 1672"/>
                  <a:gd name="T3" fmla="*/ 66 h 690"/>
                  <a:gd name="T4" fmla="*/ 286 w 1672"/>
                  <a:gd name="T5" fmla="*/ 17 h 690"/>
                  <a:gd name="T6" fmla="*/ 0 w 1672"/>
                  <a:gd name="T7" fmla="*/ 0 h 690"/>
                  <a:gd name="T8" fmla="*/ 0 w 1672"/>
                  <a:gd name="T9" fmla="*/ 25 h 690"/>
                  <a:gd name="T10" fmla="*/ 287 w 1672"/>
                  <a:gd name="T11" fmla="*/ 40 h 690"/>
                  <a:gd name="T12" fmla="*/ 835 w 1672"/>
                  <a:gd name="T13" fmla="*/ 121 h 690"/>
                  <a:gd name="T14" fmla="*/ 1485 w 1672"/>
                  <a:gd name="T15" fmla="*/ 598 h 690"/>
                  <a:gd name="T16" fmla="*/ 1652 w 1672"/>
                  <a:gd name="T17" fmla="*/ 686 h 690"/>
                  <a:gd name="T18" fmla="*/ 1672 w 1672"/>
                  <a:gd name="T19" fmla="*/ 391 h 690"/>
                  <a:gd name="T20" fmla="*/ 1251 w 1672"/>
                  <a:gd name="T21" fmla="*/ 184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72" h="690">
                    <a:moveTo>
                      <a:pt x="1251" y="184"/>
                    </a:moveTo>
                    <a:cubicBezTo>
                      <a:pt x="1047" y="98"/>
                      <a:pt x="876" y="66"/>
                      <a:pt x="876" y="66"/>
                    </a:cubicBezTo>
                    <a:cubicBezTo>
                      <a:pt x="712" y="24"/>
                      <a:pt x="286" y="17"/>
                      <a:pt x="286" y="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287" y="40"/>
                      <a:pt x="287" y="40"/>
                      <a:pt x="287" y="40"/>
                    </a:cubicBezTo>
                    <a:cubicBezTo>
                      <a:pt x="684" y="66"/>
                      <a:pt x="835" y="121"/>
                      <a:pt x="835" y="121"/>
                    </a:cubicBezTo>
                    <a:cubicBezTo>
                      <a:pt x="1038" y="197"/>
                      <a:pt x="1313" y="435"/>
                      <a:pt x="1485" y="598"/>
                    </a:cubicBezTo>
                    <a:cubicBezTo>
                      <a:pt x="1583" y="690"/>
                      <a:pt x="1652" y="686"/>
                      <a:pt x="1652" y="686"/>
                    </a:cubicBezTo>
                    <a:cubicBezTo>
                      <a:pt x="1672" y="391"/>
                      <a:pt x="1672" y="391"/>
                      <a:pt x="1672" y="391"/>
                    </a:cubicBezTo>
                    <a:lnTo>
                      <a:pt x="1251" y="184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" name="Freeform 89"/>
              <p:cNvSpPr/>
              <p:nvPr/>
            </p:nvSpPr>
            <p:spPr bwMode="auto">
              <a:xfrm>
                <a:off x="5151444" y="3438532"/>
                <a:ext cx="3171830" cy="698501"/>
              </a:xfrm>
              <a:custGeom>
                <a:avLst/>
                <a:gdLst>
                  <a:gd name="T0" fmla="*/ 0 w 1480"/>
                  <a:gd name="T1" fmla="*/ 0 h 326"/>
                  <a:gd name="T2" fmla="*/ 0 w 1480"/>
                  <a:gd name="T3" fmla="*/ 31 h 326"/>
                  <a:gd name="T4" fmla="*/ 726 w 1480"/>
                  <a:gd name="T5" fmla="*/ 76 h 326"/>
                  <a:gd name="T6" fmla="*/ 1382 w 1480"/>
                  <a:gd name="T7" fmla="*/ 285 h 326"/>
                  <a:gd name="T8" fmla="*/ 1471 w 1480"/>
                  <a:gd name="T9" fmla="*/ 316 h 326"/>
                  <a:gd name="T10" fmla="*/ 1480 w 1480"/>
                  <a:gd name="T11" fmla="*/ 45 h 326"/>
                  <a:gd name="T12" fmla="*/ 0 w 1480"/>
                  <a:gd name="T13" fmla="*/ 0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80" h="326">
                    <a:moveTo>
                      <a:pt x="0" y="0"/>
                    </a:moveTo>
                    <a:cubicBezTo>
                      <a:pt x="0" y="31"/>
                      <a:pt x="0" y="31"/>
                      <a:pt x="0" y="31"/>
                    </a:cubicBezTo>
                    <a:cubicBezTo>
                      <a:pt x="726" y="76"/>
                      <a:pt x="726" y="76"/>
                      <a:pt x="726" y="76"/>
                    </a:cubicBezTo>
                    <a:cubicBezTo>
                      <a:pt x="1000" y="98"/>
                      <a:pt x="1244" y="210"/>
                      <a:pt x="1382" y="285"/>
                    </a:cubicBezTo>
                    <a:cubicBezTo>
                      <a:pt x="1457" y="326"/>
                      <a:pt x="1471" y="316"/>
                      <a:pt x="1471" y="316"/>
                    </a:cubicBezTo>
                    <a:cubicBezTo>
                      <a:pt x="1480" y="45"/>
                      <a:pt x="1480" y="45"/>
                      <a:pt x="1480" y="45"/>
                    </a:cubicBez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" name="Freeform 90"/>
              <p:cNvSpPr/>
              <p:nvPr/>
            </p:nvSpPr>
            <p:spPr bwMode="auto">
              <a:xfrm>
                <a:off x="5151444" y="2598743"/>
                <a:ext cx="3367092" cy="795340"/>
              </a:xfrm>
              <a:custGeom>
                <a:avLst/>
                <a:gdLst>
                  <a:gd name="T0" fmla="*/ 1491 w 1571"/>
                  <a:gd name="T1" fmla="*/ 0 h 371"/>
                  <a:gd name="T2" fmla="*/ 726 w 1571"/>
                  <a:gd name="T3" fmla="*/ 287 h 371"/>
                  <a:gd name="T4" fmla="*/ 0 w 1571"/>
                  <a:gd name="T5" fmla="*/ 343 h 371"/>
                  <a:gd name="T6" fmla="*/ 0 w 1571"/>
                  <a:gd name="T7" fmla="*/ 371 h 371"/>
                  <a:gd name="T8" fmla="*/ 550 w 1571"/>
                  <a:gd name="T9" fmla="*/ 361 h 371"/>
                  <a:gd name="T10" fmla="*/ 1571 w 1571"/>
                  <a:gd name="T11" fmla="*/ 245 h 371"/>
                  <a:gd name="T12" fmla="*/ 1491 w 1571"/>
                  <a:gd name="T13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71" h="371">
                    <a:moveTo>
                      <a:pt x="1491" y="0"/>
                    </a:moveTo>
                    <a:cubicBezTo>
                      <a:pt x="1491" y="0"/>
                      <a:pt x="1040" y="255"/>
                      <a:pt x="726" y="287"/>
                    </a:cubicBezTo>
                    <a:cubicBezTo>
                      <a:pt x="726" y="287"/>
                      <a:pt x="451" y="323"/>
                      <a:pt x="0" y="343"/>
                    </a:cubicBezTo>
                    <a:cubicBezTo>
                      <a:pt x="0" y="371"/>
                      <a:pt x="0" y="371"/>
                      <a:pt x="0" y="371"/>
                    </a:cubicBezTo>
                    <a:cubicBezTo>
                      <a:pt x="159" y="368"/>
                      <a:pt x="408" y="363"/>
                      <a:pt x="550" y="361"/>
                    </a:cubicBezTo>
                    <a:cubicBezTo>
                      <a:pt x="1064" y="334"/>
                      <a:pt x="1571" y="245"/>
                      <a:pt x="1571" y="245"/>
                    </a:cubicBezTo>
                    <a:lnTo>
                      <a:pt x="1491" y="0"/>
                    </a:lnTo>
                    <a:close/>
                  </a:path>
                </a:pathLst>
              </a:cu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" name="Freeform 92"/>
              <p:cNvSpPr/>
              <p:nvPr/>
            </p:nvSpPr>
            <p:spPr bwMode="auto">
              <a:xfrm>
                <a:off x="5151444" y="1741492"/>
                <a:ext cx="3689354" cy="1593853"/>
              </a:xfrm>
              <a:custGeom>
                <a:avLst/>
                <a:gdLst>
                  <a:gd name="T0" fmla="*/ 1646 w 1722"/>
                  <a:gd name="T1" fmla="*/ 45 h 744"/>
                  <a:gd name="T2" fmla="*/ 1569 w 1722"/>
                  <a:gd name="T3" fmla="*/ 44 h 744"/>
                  <a:gd name="T4" fmla="*/ 836 w 1722"/>
                  <a:gd name="T5" fmla="*/ 614 h 744"/>
                  <a:gd name="T6" fmla="*/ 288 w 1722"/>
                  <a:gd name="T7" fmla="*/ 695 h 744"/>
                  <a:gd name="T8" fmla="*/ 0 w 1722"/>
                  <a:gd name="T9" fmla="*/ 712 h 744"/>
                  <a:gd name="T10" fmla="*/ 0 w 1722"/>
                  <a:gd name="T11" fmla="*/ 744 h 744"/>
                  <a:gd name="T12" fmla="*/ 286 w 1722"/>
                  <a:gd name="T13" fmla="*/ 728 h 744"/>
                  <a:gd name="T14" fmla="*/ 853 w 1722"/>
                  <a:gd name="T15" fmla="*/ 670 h 744"/>
                  <a:gd name="T16" fmla="*/ 1221 w 1722"/>
                  <a:gd name="T17" fmla="*/ 541 h 744"/>
                  <a:gd name="T18" fmla="*/ 1722 w 1722"/>
                  <a:gd name="T19" fmla="*/ 302 h 744"/>
                  <a:gd name="T20" fmla="*/ 1646 w 1722"/>
                  <a:gd name="T21" fmla="*/ 45 h 7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2" h="744">
                    <a:moveTo>
                      <a:pt x="1646" y="45"/>
                    </a:moveTo>
                    <a:cubicBezTo>
                      <a:pt x="1646" y="45"/>
                      <a:pt x="1618" y="0"/>
                      <a:pt x="1569" y="44"/>
                    </a:cubicBezTo>
                    <a:cubicBezTo>
                      <a:pt x="1407" y="188"/>
                      <a:pt x="1036" y="511"/>
                      <a:pt x="836" y="614"/>
                    </a:cubicBezTo>
                    <a:cubicBezTo>
                      <a:pt x="836" y="614"/>
                      <a:pt x="661" y="680"/>
                      <a:pt x="288" y="695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0" y="744"/>
                      <a:pt x="0" y="744"/>
                      <a:pt x="0" y="744"/>
                    </a:cubicBezTo>
                    <a:cubicBezTo>
                      <a:pt x="286" y="728"/>
                      <a:pt x="286" y="728"/>
                      <a:pt x="286" y="728"/>
                    </a:cubicBezTo>
                    <a:cubicBezTo>
                      <a:pt x="286" y="728"/>
                      <a:pt x="689" y="712"/>
                      <a:pt x="853" y="670"/>
                    </a:cubicBezTo>
                    <a:cubicBezTo>
                      <a:pt x="853" y="670"/>
                      <a:pt x="1018" y="627"/>
                      <a:pt x="1221" y="541"/>
                    </a:cubicBezTo>
                    <a:cubicBezTo>
                      <a:pt x="1722" y="302"/>
                      <a:pt x="1722" y="302"/>
                      <a:pt x="1722" y="302"/>
                    </a:cubicBezTo>
                    <a:lnTo>
                      <a:pt x="1646" y="45"/>
                    </a:lnTo>
                    <a:close/>
                  </a:path>
                </a:pathLst>
              </a:cu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" name="Oval 93"/>
              <p:cNvSpPr>
                <a:spLocks noChangeArrowheads="1"/>
              </p:cNvSpPr>
              <p:nvPr/>
            </p:nvSpPr>
            <p:spPr bwMode="auto">
              <a:xfrm>
                <a:off x="8248661" y="2547943"/>
                <a:ext cx="573089" cy="573089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" name="Oval 95"/>
              <p:cNvSpPr>
                <a:spLocks noChangeArrowheads="1"/>
              </p:cNvSpPr>
              <p:nvPr/>
            </p:nvSpPr>
            <p:spPr bwMode="auto">
              <a:xfrm>
                <a:off x="8077211" y="3519495"/>
                <a:ext cx="669926" cy="668340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Oval 96"/>
              <p:cNvSpPr>
                <a:spLocks noChangeArrowheads="1"/>
              </p:cNvSpPr>
              <p:nvPr/>
            </p:nvSpPr>
            <p:spPr bwMode="auto">
              <a:xfrm>
                <a:off x="8353436" y="4333884"/>
                <a:ext cx="638176" cy="63817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Oval 99"/>
              <p:cNvSpPr>
                <a:spLocks noChangeArrowheads="1"/>
              </p:cNvSpPr>
              <p:nvPr/>
            </p:nvSpPr>
            <p:spPr bwMode="auto">
              <a:xfrm>
                <a:off x="8391536" y="1763716"/>
                <a:ext cx="654051" cy="650876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" name="Oval 100"/>
              <p:cNvSpPr>
                <a:spLocks noChangeArrowheads="1"/>
              </p:cNvSpPr>
              <p:nvPr/>
            </p:nvSpPr>
            <p:spPr bwMode="auto">
              <a:xfrm>
                <a:off x="8361374" y="3113094"/>
                <a:ext cx="433389" cy="43497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105"/>
              <p:cNvSpPr/>
              <p:nvPr/>
            </p:nvSpPr>
            <p:spPr bwMode="auto">
              <a:xfrm>
                <a:off x="3929064" y="3100388"/>
                <a:ext cx="422275" cy="146049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8185161" y="3633795"/>
                <a:ext cx="469901" cy="422276"/>
                <a:chOff x="8185150" y="3633788"/>
                <a:chExt cx="469900" cy="422275"/>
              </a:xfrm>
            </p:grpSpPr>
            <p:sp>
              <p:nvSpPr>
                <p:cNvPr id="35" name="Rectangle 107"/>
                <p:cNvSpPr>
                  <a:spLocks noChangeArrowheads="1"/>
                </p:cNvSpPr>
                <p:nvPr/>
              </p:nvSpPr>
              <p:spPr bwMode="auto">
                <a:xfrm>
                  <a:off x="8274050" y="3824288"/>
                  <a:ext cx="31750" cy="17463"/>
                </a:xfrm>
                <a:prstGeom prst="rect">
                  <a:avLst/>
                </a:pr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6" name="Freeform 108"/>
                <p:cNvSpPr/>
                <p:nvPr/>
              </p:nvSpPr>
              <p:spPr bwMode="auto">
                <a:xfrm>
                  <a:off x="8185150" y="3789363"/>
                  <a:ext cx="469900" cy="85725"/>
                </a:xfrm>
                <a:custGeom>
                  <a:avLst/>
                  <a:gdLst>
                    <a:gd name="T0" fmla="*/ 213 w 219"/>
                    <a:gd name="T1" fmla="*/ 28 h 40"/>
                    <a:gd name="T2" fmla="*/ 29 w 219"/>
                    <a:gd name="T3" fmla="*/ 28 h 40"/>
                    <a:gd name="T4" fmla="*/ 29 w 219"/>
                    <a:gd name="T5" fmla="*/ 15 h 40"/>
                    <a:gd name="T6" fmla="*/ 40 w 219"/>
                    <a:gd name="T7" fmla="*/ 11 h 40"/>
                    <a:gd name="T8" fmla="*/ 42 w 219"/>
                    <a:gd name="T9" fmla="*/ 12 h 40"/>
                    <a:gd name="T10" fmla="*/ 54 w 219"/>
                    <a:gd name="T11" fmla="*/ 12 h 40"/>
                    <a:gd name="T12" fmla="*/ 40 w 219"/>
                    <a:gd name="T13" fmla="*/ 0 h 40"/>
                    <a:gd name="T14" fmla="*/ 17 w 219"/>
                    <a:gd name="T15" fmla="*/ 13 h 40"/>
                    <a:gd name="T16" fmla="*/ 17 w 219"/>
                    <a:gd name="T17" fmla="*/ 28 h 40"/>
                    <a:gd name="T18" fmla="*/ 5 w 219"/>
                    <a:gd name="T19" fmla="*/ 28 h 40"/>
                    <a:gd name="T20" fmla="*/ 0 w 219"/>
                    <a:gd name="T21" fmla="*/ 34 h 40"/>
                    <a:gd name="T22" fmla="*/ 5 w 219"/>
                    <a:gd name="T23" fmla="*/ 40 h 40"/>
                    <a:gd name="T24" fmla="*/ 213 w 219"/>
                    <a:gd name="T25" fmla="*/ 40 h 40"/>
                    <a:gd name="T26" fmla="*/ 219 w 219"/>
                    <a:gd name="T27" fmla="*/ 34 h 40"/>
                    <a:gd name="T28" fmla="*/ 213 w 219"/>
                    <a:gd name="T29" fmla="*/ 28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19" h="40">
                      <a:moveTo>
                        <a:pt x="213" y="28"/>
                      </a:moveTo>
                      <a:cubicBezTo>
                        <a:pt x="29" y="28"/>
                        <a:pt x="29" y="28"/>
                        <a:pt x="29" y="28"/>
                      </a:cubicBezTo>
                      <a:cubicBezTo>
                        <a:pt x="29" y="15"/>
                        <a:pt x="29" y="15"/>
                        <a:pt x="29" y="15"/>
                      </a:cubicBezTo>
                      <a:cubicBezTo>
                        <a:pt x="31" y="13"/>
                        <a:pt x="37" y="11"/>
                        <a:pt x="40" y="11"/>
                      </a:cubicBezTo>
                      <a:cubicBezTo>
                        <a:pt x="40" y="11"/>
                        <a:pt x="41" y="12"/>
                        <a:pt x="42" y="12"/>
                      </a:cubicBezTo>
                      <a:cubicBezTo>
                        <a:pt x="54" y="12"/>
                        <a:pt x="54" y="12"/>
                        <a:pt x="54" y="12"/>
                      </a:cubicBezTo>
                      <a:cubicBezTo>
                        <a:pt x="53" y="5"/>
                        <a:pt x="47" y="0"/>
                        <a:pt x="40" y="0"/>
                      </a:cubicBezTo>
                      <a:cubicBezTo>
                        <a:pt x="37" y="0"/>
                        <a:pt x="17" y="3"/>
                        <a:pt x="17" y="13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2" y="28"/>
                        <a:pt x="0" y="31"/>
                        <a:pt x="0" y="34"/>
                      </a:cubicBezTo>
                      <a:cubicBezTo>
                        <a:pt x="0" y="37"/>
                        <a:pt x="2" y="40"/>
                        <a:pt x="5" y="40"/>
                      </a:cubicBezTo>
                      <a:cubicBezTo>
                        <a:pt x="213" y="40"/>
                        <a:pt x="213" y="40"/>
                        <a:pt x="213" y="40"/>
                      </a:cubicBezTo>
                      <a:cubicBezTo>
                        <a:pt x="216" y="40"/>
                        <a:pt x="219" y="37"/>
                        <a:pt x="219" y="34"/>
                      </a:cubicBezTo>
                      <a:cubicBezTo>
                        <a:pt x="219" y="31"/>
                        <a:pt x="216" y="28"/>
                        <a:pt x="213" y="2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Freeform 109"/>
                <p:cNvSpPr/>
                <p:nvPr/>
              </p:nvSpPr>
              <p:spPr bwMode="auto">
                <a:xfrm>
                  <a:off x="8188325" y="3887788"/>
                  <a:ext cx="460375" cy="168275"/>
                </a:xfrm>
                <a:custGeom>
                  <a:avLst/>
                  <a:gdLst>
                    <a:gd name="T0" fmla="*/ 0 w 215"/>
                    <a:gd name="T1" fmla="*/ 1 h 78"/>
                    <a:gd name="T2" fmla="*/ 12 w 215"/>
                    <a:gd name="T3" fmla="*/ 19 h 78"/>
                    <a:gd name="T4" fmla="*/ 36 w 215"/>
                    <a:gd name="T5" fmla="*/ 62 h 78"/>
                    <a:gd name="T6" fmla="*/ 36 w 215"/>
                    <a:gd name="T7" fmla="*/ 62 h 78"/>
                    <a:gd name="T8" fmla="*/ 35 w 215"/>
                    <a:gd name="T9" fmla="*/ 75 h 78"/>
                    <a:gd name="T10" fmla="*/ 38 w 215"/>
                    <a:gd name="T11" fmla="*/ 77 h 78"/>
                    <a:gd name="T12" fmla="*/ 49 w 215"/>
                    <a:gd name="T13" fmla="*/ 70 h 78"/>
                    <a:gd name="T14" fmla="*/ 52 w 215"/>
                    <a:gd name="T15" fmla="*/ 68 h 78"/>
                    <a:gd name="T16" fmla="*/ 103 w 215"/>
                    <a:gd name="T17" fmla="*/ 73 h 78"/>
                    <a:gd name="T18" fmla="*/ 103 w 215"/>
                    <a:gd name="T19" fmla="*/ 73 h 78"/>
                    <a:gd name="T20" fmla="*/ 107 w 215"/>
                    <a:gd name="T21" fmla="*/ 73 h 78"/>
                    <a:gd name="T22" fmla="*/ 112 w 215"/>
                    <a:gd name="T23" fmla="*/ 73 h 78"/>
                    <a:gd name="T24" fmla="*/ 111 w 215"/>
                    <a:gd name="T25" fmla="*/ 73 h 78"/>
                    <a:gd name="T26" fmla="*/ 163 w 215"/>
                    <a:gd name="T27" fmla="*/ 67 h 78"/>
                    <a:gd name="T28" fmla="*/ 166 w 215"/>
                    <a:gd name="T29" fmla="*/ 70 h 78"/>
                    <a:gd name="T30" fmla="*/ 177 w 215"/>
                    <a:gd name="T31" fmla="*/ 77 h 78"/>
                    <a:gd name="T32" fmla="*/ 180 w 215"/>
                    <a:gd name="T33" fmla="*/ 75 h 78"/>
                    <a:gd name="T34" fmla="*/ 180 w 215"/>
                    <a:gd name="T35" fmla="*/ 62 h 78"/>
                    <a:gd name="T36" fmla="*/ 179 w 215"/>
                    <a:gd name="T37" fmla="*/ 62 h 78"/>
                    <a:gd name="T38" fmla="*/ 204 w 215"/>
                    <a:gd name="T39" fmla="*/ 19 h 78"/>
                    <a:gd name="T40" fmla="*/ 215 w 215"/>
                    <a:gd name="T41" fmla="*/ 1 h 78"/>
                    <a:gd name="T42" fmla="*/ 106 w 215"/>
                    <a:gd name="T43" fmla="*/ 0 h 78"/>
                    <a:gd name="T44" fmla="*/ 0 w 215"/>
                    <a:gd name="T45" fmla="*/ 1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15" h="78">
                      <a:moveTo>
                        <a:pt x="0" y="1"/>
                      </a:moveTo>
                      <a:cubicBezTo>
                        <a:pt x="0" y="1"/>
                        <a:pt x="7" y="4"/>
                        <a:pt x="12" y="19"/>
                      </a:cubicBezTo>
                      <a:cubicBezTo>
                        <a:pt x="15" y="29"/>
                        <a:pt x="8" y="49"/>
                        <a:pt x="36" y="62"/>
                      </a:cubicBezTo>
                      <a:cubicBezTo>
                        <a:pt x="36" y="62"/>
                        <a:pt x="36" y="62"/>
                        <a:pt x="36" y="62"/>
                      </a:cubicBezTo>
                      <a:cubicBezTo>
                        <a:pt x="35" y="75"/>
                        <a:pt x="35" y="75"/>
                        <a:pt x="35" y="75"/>
                      </a:cubicBezTo>
                      <a:cubicBezTo>
                        <a:pt x="35" y="77"/>
                        <a:pt x="36" y="78"/>
                        <a:pt x="38" y="77"/>
                      </a:cubicBezTo>
                      <a:cubicBezTo>
                        <a:pt x="49" y="70"/>
                        <a:pt x="49" y="70"/>
                        <a:pt x="49" y="70"/>
                      </a:cubicBezTo>
                      <a:cubicBezTo>
                        <a:pt x="50" y="69"/>
                        <a:pt x="51" y="69"/>
                        <a:pt x="52" y="68"/>
                      </a:cubicBezTo>
                      <a:cubicBezTo>
                        <a:pt x="65" y="71"/>
                        <a:pt x="81" y="73"/>
                        <a:pt x="103" y="73"/>
                      </a:cubicBezTo>
                      <a:cubicBezTo>
                        <a:pt x="103" y="73"/>
                        <a:pt x="103" y="73"/>
                        <a:pt x="103" y="73"/>
                      </a:cubicBezTo>
                      <a:cubicBezTo>
                        <a:pt x="104" y="73"/>
                        <a:pt x="106" y="73"/>
                        <a:pt x="107" y="73"/>
                      </a:cubicBezTo>
                      <a:cubicBezTo>
                        <a:pt x="109" y="73"/>
                        <a:pt x="110" y="73"/>
                        <a:pt x="112" y="73"/>
                      </a:cubicBezTo>
                      <a:cubicBezTo>
                        <a:pt x="111" y="73"/>
                        <a:pt x="111" y="73"/>
                        <a:pt x="111" y="73"/>
                      </a:cubicBezTo>
                      <a:cubicBezTo>
                        <a:pt x="133" y="73"/>
                        <a:pt x="150" y="70"/>
                        <a:pt x="163" y="67"/>
                      </a:cubicBezTo>
                      <a:cubicBezTo>
                        <a:pt x="164" y="68"/>
                        <a:pt x="165" y="69"/>
                        <a:pt x="166" y="70"/>
                      </a:cubicBezTo>
                      <a:cubicBezTo>
                        <a:pt x="177" y="77"/>
                        <a:pt x="177" y="77"/>
                        <a:pt x="177" y="77"/>
                      </a:cubicBezTo>
                      <a:cubicBezTo>
                        <a:pt x="179" y="78"/>
                        <a:pt x="180" y="77"/>
                        <a:pt x="180" y="75"/>
                      </a:cubicBezTo>
                      <a:cubicBezTo>
                        <a:pt x="180" y="62"/>
                        <a:pt x="180" y="62"/>
                        <a:pt x="180" y="62"/>
                      </a:cubicBezTo>
                      <a:cubicBezTo>
                        <a:pt x="180" y="62"/>
                        <a:pt x="179" y="62"/>
                        <a:pt x="179" y="62"/>
                      </a:cubicBezTo>
                      <a:cubicBezTo>
                        <a:pt x="206" y="49"/>
                        <a:pt x="201" y="29"/>
                        <a:pt x="204" y="19"/>
                      </a:cubicBezTo>
                      <a:cubicBezTo>
                        <a:pt x="208" y="4"/>
                        <a:pt x="215" y="1"/>
                        <a:pt x="215" y="1"/>
                      </a:cubicBezTo>
                      <a:cubicBezTo>
                        <a:pt x="106" y="0"/>
                        <a:pt x="106" y="0"/>
                        <a:pt x="106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Freeform 110"/>
                <p:cNvSpPr/>
                <p:nvPr/>
              </p:nvSpPr>
              <p:spPr bwMode="auto">
                <a:xfrm>
                  <a:off x="8347075" y="3749675"/>
                  <a:ext cx="23813" cy="14288"/>
                </a:xfrm>
                <a:custGeom>
                  <a:avLst/>
                  <a:gdLst>
                    <a:gd name="T0" fmla="*/ 0 w 11"/>
                    <a:gd name="T1" fmla="*/ 5 h 7"/>
                    <a:gd name="T2" fmla="*/ 4 w 11"/>
                    <a:gd name="T3" fmla="*/ 7 h 7"/>
                    <a:gd name="T4" fmla="*/ 11 w 11"/>
                    <a:gd name="T5" fmla="*/ 0 h 7"/>
                    <a:gd name="T6" fmla="*/ 5 w 11"/>
                    <a:gd name="T7" fmla="*/ 0 h 7"/>
                    <a:gd name="T8" fmla="*/ 0 w 11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7">
                      <a:moveTo>
                        <a:pt x="0" y="5"/>
                      </a:moveTo>
                      <a:cubicBezTo>
                        <a:pt x="1" y="6"/>
                        <a:pt x="2" y="7"/>
                        <a:pt x="4" y="7"/>
                      </a:cubicBezTo>
                      <a:cubicBezTo>
                        <a:pt x="7" y="7"/>
                        <a:pt x="10" y="4"/>
                        <a:pt x="11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2"/>
                        <a:pt x="2" y="4"/>
                        <a:pt x="0" y="5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" name="Freeform 111"/>
                <p:cNvSpPr/>
                <p:nvPr/>
              </p:nvSpPr>
              <p:spPr bwMode="auto">
                <a:xfrm>
                  <a:off x="8347075" y="3725863"/>
                  <a:ext cx="23813" cy="14288"/>
                </a:xfrm>
                <a:custGeom>
                  <a:avLst/>
                  <a:gdLst>
                    <a:gd name="T0" fmla="*/ 5 w 11"/>
                    <a:gd name="T1" fmla="*/ 7 h 7"/>
                    <a:gd name="T2" fmla="*/ 11 w 11"/>
                    <a:gd name="T3" fmla="*/ 7 h 7"/>
                    <a:gd name="T4" fmla="*/ 4 w 11"/>
                    <a:gd name="T5" fmla="*/ 0 h 7"/>
                    <a:gd name="T6" fmla="*/ 0 w 11"/>
                    <a:gd name="T7" fmla="*/ 1 h 7"/>
                    <a:gd name="T8" fmla="*/ 5 w 11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7">
                      <a:moveTo>
                        <a:pt x="5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3"/>
                        <a:pt x="7" y="0"/>
                        <a:pt x="4" y="0"/>
                      </a:cubicBezTo>
                      <a:cubicBezTo>
                        <a:pt x="2" y="0"/>
                        <a:pt x="1" y="0"/>
                        <a:pt x="0" y="1"/>
                      </a:cubicBezTo>
                      <a:cubicBezTo>
                        <a:pt x="2" y="2"/>
                        <a:pt x="4" y="4"/>
                        <a:pt x="5" y="7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0" name="Freeform 112"/>
                <p:cNvSpPr>
                  <a:spLocks noEditPoints="1"/>
                </p:cNvSpPr>
                <p:nvPr/>
              </p:nvSpPr>
              <p:spPr bwMode="auto">
                <a:xfrm>
                  <a:off x="8321675" y="3713163"/>
                  <a:ext cx="61913" cy="61913"/>
                </a:xfrm>
                <a:custGeom>
                  <a:avLst/>
                  <a:gdLst>
                    <a:gd name="T0" fmla="*/ 15 w 29"/>
                    <a:gd name="T1" fmla="*/ 29 h 29"/>
                    <a:gd name="T2" fmla="*/ 29 w 29"/>
                    <a:gd name="T3" fmla="*/ 15 h 29"/>
                    <a:gd name="T4" fmla="*/ 15 w 29"/>
                    <a:gd name="T5" fmla="*/ 0 h 29"/>
                    <a:gd name="T6" fmla="*/ 0 w 29"/>
                    <a:gd name="T7" fmla="*/ 15 h 29"/>
                    <a:gd name="T8" fmla="*/ 15 w 29"/>
                    <a:gd name="T9" fmla="*/ 29 h 29"/>
                    <a:gd name="T10" fmla="*/ 8 w 29"/>
                    <a:gd name="T11" fmla="*/ 6 h 29"/>
                    <a:gd name="T12" fmla="*/ 15 w 29"/>
                    <a:gd name="T13" fmla="*/ 4 h 29"/>
                    <a:gd name="T14" fmla="*/ 25 w 29"/>
                    <a:gd name="T15" fmla="*/ 13 h 29"/>
                    <a:gd name="T16" fmla="*/ 25 w 29"/>
                    <a:gd name="T17" fmla="*/ 15 h 29"/>
                    <a:gd name="T18" fmla="*/ 25 w 29"/>
                    <a:gd name="T19" fmla="*/ 17 h 29"/>
                    <a:gd name="T20" fmla="*/ 15 w 29"/>
                    <a:gd name="T21" fmla="*/ 26 h 29"/>
                    <a:gd name="T22" fmla="*/ 8 w 29"/>
                    <a:gd name="T23" fmla="*/ 24 h 29"/>
                    <a:gd name="T24" fmla="*/ 4 w 29"/>
                    <a:gd name="T25" fmla="*/ 15 h 29"/>
                    <a:gd name="T26" fmla="*/ 8 w 29"/>
                    <a:gd name="T27" fmla="*/ 6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29">
                      <a:moveTo>
                        <a:pt x="15" y="29"/>
                      </a:moveTo>
                      <a:cubicBezTo>
                        <a:pt x="23" y="29"/>
                        <a:pt x="29" y="23"/>
                        <a:pt x="29" y="15"/>
                      </a:cubicBezTo>
                      <a:cubicBezTo>
                        <a:pt x="29" y="7"/>
                        <a:pt x="23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29"/>
                        <a:pt x="15" y="29"/>
                      </a:cubicBezTo>
                      <a:moveTo>
                        <a:pt x="8" y="6"/>
                      </a:moveTo>
                      <a:cubicBezTo>
                        <a:pt x="10" y="5"/>
                        <a:pt x="12" y="4"/>
                        <a:pt x="15" y="4"/>
                      </a:cubicBezTo>
                      <a:cubicBezTo>
                        <a:pt x="20" y="4"/>
                        <a:pt x="24" y="8"/>
                        <a:pt x="25" y="13"/>
                      </a:cubicBezTo>
                      <a:cubicBezTo>
                        <a:pt x="25" y="14"/>
                        <a:pt x="25" y="14"/>
                        <a:pt x="25" y="15"/>
                      </a:cubicBezTo>
                      <a:cubicBezTo>
                        <a:pt x="25" y="16"/>
                        <a:pt x="25" y="16"/>
                        <a:pt x="25" y="17"/>
                      </a:cubicBezTo>
                      <a:cubicBezTo>
                        <a:pt x="24" y="22"/>
                        <a:pt x="20" y="26"/>
                        <a:pt x="15" y="26"/>
                      </a:cubicBezTo>
                      <a:cubicBezTo>
                        <a:pt x="12" y="26"/>
                        <a:pt x="10" y="25"/>
                        <a:pt x="8" y="24"/>
                      </a:cubicBezTo>
                      <a:cubicBezTo>
                        <a:pt x="6" y="22"/>
                        <a:pt x="4" y="18"/>
                        <a:pt x="4" y="15"/>
                      </a:cubicBezTo>
                      <a:cubicBezTo>
                        <a:pt x="4" y="11"/>
                        <a:pt x="6" y="8"/>
                        <a:pt x="8" y="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1" name="Freeform 113"/>
                <p:cNvSpPr/>
                <p:nvPr/>
              </p:nvSpPr>
              <p:spPr bwMode="auto">
                <a:xfrm>
                  <a:off x="8440738" y="3789363"/>
                  <a:ext cx="25400" cy="17463"/>
                </a:xfrm>
                <a:custGeom>
                  <a:avLst/>
                  <a:gdLst>
                    <a:gd name="T0" fmla="*/ 12 w 12"/>
                    <a:gd name="T1" fmla="*/ 0 h 8"/>
                    <a:gd name="T2" fmla="*/ 6 w 12"/>
                    <a:gd name="T3" fmla="*/ 0 h 8"/>
                    <a:gd name="T4" fmla="*/ 0 w 12"/>
                    <a:gd name="T5" fmla="*/ 7 h 8"/>
                    <a:gd name="T6" fmla="*/ 3 w 12"/>
                    <a:gd name="T7" fmla="*/ 8 h 8"/>
                    <a:gd name="T8" fmla="*/ 12 w 12"/>
                    <a:gd name="T9" fmla="*/ 0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" h="8">
                      <a:moveTo>
                        <a:pt x="12" y="0"/>
                      </a:move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5" y="4"/>
                        <a:pt x="3" y="6"/>
                        <a:pt x="0" y="7"/>
                      </a:cubicBezTo>
                      <a:cubicBezTo>
                        <a:pt x="1" y="8"/>
                        <a:pt x="2" y="8"/>
                        <a:pt x="3" y="8"/>
                      </a:cubicBezTo>
                      <a:cubicBezTo>
                        <a:pt x="7" y="8"/>
                        <a:pt x="11" y="5"/>
                        <a:pt x="12" y="0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2" name="Freeform 114"/>
                <p:cNvSpPr/>
                <p:nvPr/>
              </p:nvSpPr>
              <p:spPr bwMode="auto">
                <a:xfrm>
                  <a:off x="8440738" y="3768725"/>
                  <a:ext cx="23813" cy="14288"/>
                </a:xfrm>
                <a:custGeom>
                  <a:avLst/>
                  <a:gdLst>
                    <a:gd name="T0" fmla="*/ 6 w 11"/>
                    <a:gd name="T1" fmla="*/ 7 h 7"/>
                    <a:gd name="T2" fmla="*/ 11 w 11"/>
                    <a:gd name="T3" fmla="*/ 7 h 7"/>
                    <a:gd name="T4" fmla="*/ 3 w 11"/>
                    <a:gd name="T5" fmla="*/ 0 h 7"/>
                    <a:gd name="T6" fmla="*/ 0 w 11"/>
                    <a:gd name="T7" fmla="*/ 1 h 7"/>
                    <a:gd name="T8" fmla="*/ 6 w 11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7">
                      <a:moveTo>
                        <a:pt x="6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3"/>
                        <a:pt x="7" y="0"/>
                        <a:pt x="3" y="0"/>
                      </a:cubicBez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2" y="2"/>
                        <a:pt x="5" y="4"/>
                        <a:pt x="6" y="7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Freeform 115"/>
                <p:cNvSpPr>
                  <a:spLocks noEditPoints="1"/>
                </p:cNvSpPr>
                <p:nvPr/>
              </p:nvSpPr>
              <p:spPr bwMode="auto">
                <a:xfrm>
                  <a:off x="8416925" y="3756025"/>
                  <a:ext cx="61913" cy="63500"/>
                </a:xfrm>
                <a:custGeom>
                  <a:avLst/>
                  <a:gdLst>
                    <a:gd name="T0" fmla="*/ 14 w 29"/>
                    <a:gd name="T1" fmla="*/ 30 h 30"/>
                    <a:gd name="T2" fmla="*/ 14 w 29"/>
                    <a:gd name="T3" fmla="*/ 30 h 30"/>
                    <a:gd name="T4" fmla="*/ 29 w 29"/>
                    <a:gd name="T5" fmla="*/ 15 h 30"/>
                    <a:gd name="T6" fmla="*/ 14 w 29"/>
                    <a:gd name="T7" fmla="*/ 0 h 30"/>
                    <a:gd name="T8" fmla="*/ 0 w 29"/>
                    <a:gd name="T9" fmla="*/ 15 h 30"/>
                    <a:gd name="T10" fmla="*/ 14 w 29"/>
                    <a:gd name="T11" fmla="*/ 30 h 30"/>
                    <a:gd name="T12" fmla="*/ 8 w 29"/>
                    <a:gd name="T13" fmla="*/ 6 h 30"/>
                    <a:gd name="T14" fmla="*/ 14 w 29"/>
                    <a:gd name="T15" fmla="*/ 4 h 30"/>
                    <a:gd name="T16" fmla="*/ 25 w 29"/>
                    <a:gd name="T17" fmla="*/ 13 h 30"/>
                    <a:gd name="T18" fmla="*/ 25 w 29"/>
                    <a:gd name="T19" fmla="*/ 15 h 30"/>
                    <a:gd name="T20" fmla="*/ 25 w 29"/>
                    <a:gd name="T21" fmla="*/ 16 h 30"/>
                    <a:gd name="T22" fmla="*/ 14 w 29"/>
                    <a:gd name="T23" fmla="*/ 26 h 30"/>
                    <a:gd name="T24" fmla="*/ 8 w 29"/>
                    <a:gd name="T25" fmla="*/ 24 h 30"/>
                    <a:gd name="T26" fmla="*/ 4 w 29"/>
                    <a:gd name="T27" fmla="*/ 15 h 30"/>
                    <a:gd name="T28" fmla="*/ 8 w 29"/>
                    <a:gd name="T29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29" h="30">
                      <a:moveTo>
                        <a:pt x="14" y="30"/>
                      </a:moveTo>
                      <a:cubicBezTo>
                        <a:pt x="14" y="30"/>
                        <a:pt x="14" y="30"/>
                        <a:pt x="14" y="30"/>
                      </a:cubicBezTo>
                      <a:cubicBezTo>
                        <a:pt x="23" y="30"/>
                        <a:pt x="29" y="23"/>
                        <a:pt x="29" y="15"/>
                      </a:cubicBezTo>
                      <a:cubicBezTo>
                        <a:pt x="29" y="7"/>
                        <a:pt x="23" y="0"/>
                        <a:pt x="14" y="0"/>
                      </a:cubicBezTo>
                      <a:cubicBezTo>
                        <a:pt x="6" y="0"/>
                        <a:pt x="0" y="7"/>
                        <a:pt x="0" y="15"/>
                      </a:cubicBezTo>
                      <a:cubicBezTo>
                        <a:pt x="0" y="23"/>
                        <a:pt x="6" y="30"/>
                        <a:pt x="14" y="30"/>
                      </a:cubicBezTo>
                      <a:moveTo>
                        <a:pt x="8" y="6"/>
                      </a:moveTo>
                      <a:cubicBezTo>
                        <a:pt x="10" y="5"/>
                        <a:pt x="12" y="4"/>
                        <a:pt x="14" y="4"/>
                      </a:cubicBezTo>
                      <a:cubicBezTo>
                        <a:pt x="19" y="4"/>
                        <a:pt x="24" y="8"/>
                        <a:pt x="25" y="13"/>
                      </a:cubicBezTo>
                      <a:cubicBezTo>
                        <a:pt x="25" y="13"/>
                        <a:pt x="25" y="14"/>
                        <a:pt x="25" y="15"/>
                      </a:cubicBezTo>
                      <a:cubicBezTo>
                        <a:pt x="25" y="16"/>
                        <a:pt x="25" y="16"/>
                        <a:pt x="25" y="16"/>
                      </a:cubicBezTo>
                      <a:cubicBezTo>
                        <a:pt x="24" y="22"/>
                        <a:pt x="20" y="26"/>
                        <a:pt x="14" y="26"/>
                      </a:cubicBezTo>
                      <a:cubicBezTo>
                        <a:pt x="12" y="26"/>
                        <a:pt x="10" y="25"/>
                        <a:pt x="8" y="24"/>
                      </a:cubicBezTo>
                      <a:cubicBezTo>
                        <a:pt x="5" y="22"/>
                        <a:pt x="4" y="19"/>
                        <a:pt x="4" y="15"/>
                      </a:cubicBezTo>
                      <a:cubicBezTo>
                        <a:pt x="4" y="12"/>
                        <a:pt x="6" y="8"/>
                        <a:pt x="8" y="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Freeform 116"/>
                <p:cNvSpPr/>
                <p:nvPr/>
              </p:nvSpPr>
              <p:spPr bwMode="auto">
                <a:xfrm>
                  <a:off x="8494713" y="3665538"/>
                  <a:ext cx="23813" cy="19050"/>
                </a:xfrm>
                <a:custGeom>
                  <a:avLst/>
                  <a:gdLst>
                    <a:gd name="T0" fmla="*/ 11 w 11"/>
                    <a:gd name="T1" fmla="*/ 0 h 9"/>
                    <a:gd name="T2" fmla="*/ 11 w 11"/>
                    <a:gd name="T3" fmla="*/ 0 h 9"/>
                    <a:gd name="T4" fmla="*/ 6 w 11"/>
                    <a:gd name="T5" fmla="*/ 0 h 9"/>
                    <a:gd name="T6" fmla="*/ 6 w 11"/>
                    <a:gd name="T7" fmla="*/ 0 h 9"/>
                    <a:gd name="T8" fmla="*/ 0 w 11"/>
                    <a:gd name="T9" fmla="*/ 8 h 9"/>
                    <a:gd name="T10" fmla="*/ 4 w 11"/>
                    <a:gd name="T11" fmla="*/ 9 h 9"/>
                    <a:gd name="T12" fmla="*/ 11 w 11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9">
                      <a:moveTo>
                        <a:pt x="11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3"/>
                        <a:pt x="3" y="6"/>
                        <a:pt x="0" y="8"/>
                      </a:cubicBezTo>
                      <a:cubicBezTo>
                        <a:pt x="1" y="9"/>
                        <a:pt x="2" y="9"/>
                        <a:pt x="4" y="9"/>
                      </a:cubicBezTo>
                      <a:cubicBezTo>
                        <a:pt x="8" y="9"/>
                        <a:pt x="11" y="5"/>
                        <a:pt x="11" y="0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Freeform 117"/>
                <p:cNvSpPr/>
                <p:nvPr/>
              </p:nvSpPr>
              <p:spPr bwMode="auto">
                <a:xfrm>
                  <a:off x="8494713" y="3646488"/>
                  <a:ext cx="20638" cy="11113"/>
                </a:xfrm>
                <a:custGeom>
                  <a:avLst/>
                  <a:gdLst>
                    <a:gd name="T0" fmla="*/ 4 w 10"/>
                    <a:gd name="T1" fmla="*/ 5 h 5"/>
                    <a:gd name="T2" fmla="*/ 10 w 10"/>
                    <a:gd name="T3" fmla="*/ 5 h 5"/>
                    <a:gd name="T4" fmla="*/ 4 w 10"/>
                    <a:gd name="T5" fmla="*/ 0 h 5"/>
                    <a:gd name="T6" fmla="*/ 0 w 10"/>
                    <a:gd name="T7" fmla="*/ 1 h 5"/>
                    <a:gd name="T8" fmla="*/ 4 w 10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5">
                      <a:moveTo>
                        <a:pt x="4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8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2" y="2"/>
                        <a:pt x="3" y="3"/>
                        <a:pt x="4" y="5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6" name="Freeform 118"/>
                <p:cNvSpPr>
                  <a:spLocks noEditPoints="1"/>
                </p:cNvSpPr>
                <p:nvPr/>
              </p:nvSpPr>
              <p:spPr bwMode="auto">
                <a:xfrm>
                  <a:off x="8469313" y="3633788"/>
                  <a:ext cx="63500" cy="63500"/>
                </a:xfrm>
                <a:custGeom>
                  <a:avLst/>
                  <a:gdLst>
                    <a:gd name="T0" fmla="*/ 15 w 30"/>
                    <a:gd name="T1" fmla="*/ 30 h 30"/>
                    <a:gd name="T2" fmla="*/ 30 w 30"/>
                    <a:gd name="T3" fmla="*/ 15 h 30"/>
                    <a:gd name="T4" fmla="*/ 15 w 30"/>
                    <a:gd name="T5" fmla="*/ 0 h 30"/>
                    <a:gd name="T6" fmla="*/ 0 w 30"/>
                    <a:gd name="T7" fmla="*/ 15 h 30"/>
                    <a:gd name="T8" fmla="*/ 15 w 30"/>
                    <a:gd name="T9" fmla="*/ 30 h 30"/>
                    <a:gd name="T10" fmla="*/ 9 w 30"/>
                    <a:gd name="T11" fmla="*/ 6 h 30"/>
                    <a:gd name="T12" fmla="*/ 15 w 30"/>
                    <a:gd name="T13" fmla="*/ 4 h 30"/>
                    <a:gd name="T14" fmla="*/ 25 w 30"/>
                    <a:gd name="T15" fmla="*/ 11 h 30"/>
                    <a:gd name="T16" fmla="*/ 26 w 30"/>
                    <a:gd name="T17" fmla="*/ 15 h 30"/>
                    <a:gd name="T18" fmla="*/ 26 w 30"/>
                    <a:gd name="T19" fmla="*/ 15 h 30"/>
                    <a:gd name="T20" fmla="*/ 15 w 30"/>
                    <a:gd name="T21" fmla="*/ 26 h 30"/>
                    <a:gd name="T22" fmla="*/ 9 w 30"/>
                    <a:gd name="T23" fmla="*/ 24 h 30"/>
                    <a:gd name="T24" fmla="*/ 4 w 30"/>
                    <a:gd name="T25" fmla="*/ 15 h 30"/>
                    <a:gd name="T26" fmla="*/ 9 w 30"/>
                    <a:gd name="T27" fmla="*/ 6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30" h="30">
                      <a:moveTo>
                        <a:pt x="15" y="30"/>
                      </a:moveTo>
                      <a:cubicBezTo>
                        <a:pt x="23" y="30"/>
                        <a:pt x="30" y="23"/>
                        <a:pt x="30" y="15"/>
                      </a:cubicBezTo>
                      <a:cubicBezTo>
                        <a:pt x="30" y="7"/>
                        <a:pt x="23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23"/>
                        <a:pt x="7" y="30"/>
                        <a:pt x="15" y="30"/>
                      </a:cubicBezTo>
                      <a:moveTo>
                        <a:pt x="9" y="6"/>
                      </a:moveTo>
                      <a:cubicBezTo>
                        <a:pt x="10" y="5"/>
                        <a:pt x="13" y="4"/>
                        <a:pt x="15" y="4"/>
                      </a:cubicBezTo>
                      <a:cubicBezTo>
                        <a:pt x="19" y="4"/>
                        <a:pt x="23" y="7"/>
                        <a:pt x="25" y="11"/>
                      </a:cubicBezTo>
                      <a:cubicBezTo>
                        <a:pt x="25" y="12"/>
                        <a:pt x="26" y="13"/>
                        <a:pt x="26" y="15"/>
                      </a:cubicBezTo>
                      <a:cubicBezTo>
                        <a:pt x="26" y="15"/>
                        <a:pt x="26" y="15"/>
                        <a:pt x="26" y="15"/>
                      </a:cubicBezTo>
                      <a:cubicBezTo>
                        <a:pt x="26" y="21"/>
                        <a:pt x="21" y="26"/>
                        <a:pt x="15" y="26"/>
                      </a:cubicBezTo>
                      <a:cubicBezTo>
                        <a:pt x="13" y="26"/>
                        <a:pt x="10" y="25"/>
                        <a:pt x="9" y="24"/>
                      </a:cubicBezTo>
                      <a:cubicBezTo>
                        <a:pt x="6" y="22"/>
                        <a:pt x="4" y="19"/>
                        <a:pt x="4" y="15"/>
                      </a:cubicBezTo>
                      <a:cubicBezTo>
                        <a:pt x="4" y="12"/>
                        <a:pt x="6" y="8"/>
                        <a:pt x="9" y="6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3" name="Freeform 119"/>
              <p:cNvSpPr>
                <a:spLocks noEditPoints="1"/>
              </p:cNvSpPr>
              <p:nvPr/>
            </p:nvSpPr>
            <p:spPr bwMode="auto">
              <a:xfrm>
                <a:off x="8631249" y="1855791"/>
                <a:ext cx="200025" cy="477839"/>
              </a:xfrm>
              <a:custGeom>
                <a:avLst/>
                <a:gdLst>
                  <a:gd name="T0" fmla="*/ 76 w 93"/>
                  <a:gd name="T1" fmla="*/ 116 h 223"/>
                  <a:gd name="T2" fmla="*/ 76 w 93"/>
                  <a:gd name="T3" fmla="*/ 52 h 223"/>
                  <a:gd name="T4" fmla="*/ 75 w 93"/>
                  <a:gd name="T5" fmla="*/ 51 h 223"/>
                  <a:gd name="T6" fmla="*/ 59 w 93"/>
                  <a:gd name="T7" fmla="*/ 51 h 223"/>
                  <a:gd name="T8" fmla="*/ 67 w 93"/>
                  <a:gd name="T9" fmla="*/ 30 h 223"/>
                  <a:gd name="T10" fmla="*/ 93 w 93"/>
                  <a:gd name="T11" fmla="*/ 42 h 223"/>
                  <a:gd name="T12" fmla="*/ 77 w 93"/>
                  <a:gd name="T13" fmla="*/ 0 h 223"/>
                  <a:gd name="T14" fmla="*/ 35 w 93"/>
                  <a:gd name="T15" fmla="*/ 16 h 223"/>
                  <a:gd name="T16" fmla="*/ 61 w 93"/>
                  <a:gd name="T17" fmla="*/ 28 h 223"/>
                  <a:gd name="T18" fmla="*/ 52 w 93"/>
                  <a:gd name="T19" fmla="*/ 51 h 223"/>
                  <a:gd name="T20" fmla="*/ 1 w 93"/>
                  <a:gd name="T21" fmla="*/ 51 h 223"/>
                  <a:gd name="T22" fmla="*/ 1 w 93"/>
                  <a:gd name="T23" fmla="*/ 52 h 223"/>
                  <a:gd name="T24" fmla="*/ 0 w 93"/>
                  <a:gd name="T25" fmla="*/ 116 h 223"/>
                  <a:gd name="T26" fmla="*/ 33 w 93"/>
                  <a:gd name="T27" fmla="*/ 160 h 223"/>
                  <a:gd name="T28" fmla="*/ 33 w 93"/>
                  <a:gd name="T29" fmla="*/ 215 h 223"/>
                  <a:gd name="T30" fmla="*/ 14 w 93"/>
                  <a:gd name="T31" fmla="*/ 219 h 223"/>
                  <a:gd name="T32" fmla="*/ 38 w 93"/>
                  <a:gd name="T33" fmla="*/ 223 h 223"/>
                  <a:gd name="T34" fmla="*/ 63 w 93"/>
                  <a:gd name="T35" fmla="*/ 219 h 223"/>
                  <a:gd name="T36" fmla="*/ 44 w 93"/>
                  <a:gd name="T37" fmla="*/ 215 h 223"/>
                  <a:gd name="T38" fmla="*/ 44 w 93"/>
                  <a:gd name="T39" fmla="*/ 160 h 223"/>
                  <a:gd name="T40" fmla="*/ 76 w 93"/>
                  <a:gd name="T41" fmla="*/ 116 h 223"/>
                  <a:gd name="T42" fmla="*/ 71 w 93"/>
                  <a:gd name="T43" fmla="*/ 56 h 223"/>
                  <a:gd name="T44" fmla="*/ 68 w 93"/>
                  <a:gd name="T45" fmla="*/ 83 h 223"/>
                  <a:gd name="T46" fmla="*/ 49 w 93"/>
                  <a:gd name="T47" fmla="*/ 77 h 223"/>
                  <a:gd name="T48" fmla="*/ 57 w 93"/>
                  <a:gd name="T49" fmla="*/ 56 h 223"/>
                  <a:gd name="T50" fmla="*/ 71 w 93"/>
                  <a:gd name="T51" fmla="*/ 56 h 223"/>
                  <a:gd name="T52" fmla="*/ 8 w 93"/>
                  <a:gd name="T53" fmla="*/ 82 h 223"/>
                  <a:gd name="T54" fmla="*/ 5 w 93"/>
                  <a:gd name="T55" fmla="*/ 56 h 223"/>
                  <a:gd name="T56" fmla="*/ 51 w 93"/>
                  <a:gd name="T57" fmla="*/ 56 h 223"/>
                  <a:gd name="T58" fmla="*/ 41 w 93"/>
                  <a:gd name="T59" fmla="*/ 80 h 223"/>
                  <a:gd name="T60" fmla="*/ 39 w 93"/>
                  <a:gd name="T61" fmla="*/ 82 h 223"/>
                  <a:gd name="T62" fmla="*/ 8 w 93"/>
                  <a:gd name="T63" fmla="*/ 82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3" h="223">
                    <a:moveTo>
                      <a:pt x="76" y="116"/>
                    </a:moveTo>
                    <a:cubicBezTo>
                      <a:pt x="76" y="107"/>
                      <a:pt x="67" y="77"/>
                      <a:pt x="76" y="52"/>
                    </a:cubicBezTo>
                    <a:cubicBezTo>
                      <a:pt x="75" y="51"/>
                      <a:pt x="75" y="51"/>
                      <a:pt x="75" y="51"/>
                    </a:cubicBezTo>
                    <a:cubicBezTo>
                      <a:pt x="59" y="51"/>
                      <a:pt x="59" y="51"/>
                      <a:pt x="59" y="51"/>
                    </a:cubicBezTo>
                    <a:cubicBezTo>
                      <a:pt x="67" y="30"/>
                      <a:pt x="67" y="30"/>
                      <a:pt x="67" y="30"/>
                    </a:cubicBezTo>
                    <a:cubicBezTo>
                      <a:pt x="93" y="42"/>
                      <a:pt x="93" y="42"/>
                      <a:pt x="93" y="42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35" y="16"/>
                      <a:pt x="35" y="16"/>
                      <a:pt x="35" y="16"/>
                    </a:cubicBezTo>
                    <a:cubicBezTo>
                      <a:pt x="61" y="28"/>
                      <a:pt x="61" y="28"/>
                      <a:pt x="61" y="28"/>
                    </a:cubicBezTo>
                    <a:cubicBezTo>
                      <a:pt x="52" y="51"/>
                      <a:pt x="52" y="51"/>
                      <a:pt x="52" y="51"/>
                    </a:cubicBezTo>
                    <a:cubicBezTo>
                      <a:pt x="1" y="51"/>
                      <a:pt x="1" y="51"/>
                      <a:pt x="1" y="51"/>
                    </a:cubicBezTo>
                    <a:cubicBezTo>
                      <a:pt x="1" y="52"/>
                      <a:pt x="1" y="52"/>
                      <a:pt x="1" y="52"/>
                    </a:cubicBezTo>
                    <a:cubicBezTo>
                      <a:pt x="8" y="93"/>
                      <a:pt x="0" y="107"/>
                      <a:pt x="0" y="116"/>
                    </a:cubicBezTo>
                    <a:cubicBezTo>
                      <a:pt x="0" y="138"/>
                      <a:pt x="14" y="157"/>
                      <a:pt x="33" y="160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22" y="215"/>
                      <a:pt x="14" y="217"/>
                      <a:pt x="14" y="219"/>
                    </a:cubicBezTo>
                    <a:cubicBezTo>
                      <a:pt x="14" y="221"/>
                      <a:pt x="25" y="223"/>
                      <a:pt x="38" y="223"/>
                    </a:cubicBezTo>
                    <a:cubicBezTo>
                      <a:pt x="52" y="223"/>
                      <a:pt x="63" y="221"/>
                      <a:pt x="63" y="219"/>
                    </a:cubicBezTo>
                    <a:cubicBezTo>
                      <a:pt x="63" y="217"/>
                      <a:pt x="55" y="215"/>
                      <a:pt x="44" y="215"/>
                    </a:cubicBezTo>
                    <a:cubicBezTo>
                      <a:pt x="44" y="160"/>
                      <a:pt x="44" y="160"/>
                      <a:pt x="44" y="160"/>
                    </a:cubicBezTo>
                    <a:cubicBezTo>
                      <a:pt x="62" y="157"/>
                      <a:pt x="76" y="138"/>
                      <a:pt x="76" y="116"/>
                    </a:cubicBezTo>
                    <a:moveTo>
                      <a:pt x="71" y="56"/>
                    </a:moveTo>
                    <a:cubicBezTo>
                      <a:pt x="68" y="61"/>
                      <a:pt x="67" y="71"/>
                      <a:pt x="68" y="83"/>
                    </a:cubicBezTo>
                    <a:cubicBezTo>
                      <a:pt x="68" y="83"/>
                      <a:pt x="59" y="76"/>
                      <a:pt x="49" y="77"/>
                    </a:cubicBezTo>
                    <a:cubicBezTo>
                      <a:pt x="57" y="56"/>
                      <a:pt x="57" y="56"/>
                      <a:pt x="57" y="56"/>
                    </a:cubicBezTo>
                    <a:cubicBezTo>
                      <a:pt x="71" y="56"/>
                      <a:pt x="71" y="56"/>
                      <a:pt x="71" y="56"/>
                    </a:cubicBezTo>
                    <a:close/>
                    <a:moveTo>
                      <a:pt x="8" y="82"/>
                    </a:moveTo>
                    <a:cubicBezTo>
                      <a:pt x="9" y="71"/>
                      <a:pt x="8" y="61"/>
                      <a:pt x="5" y="56"/>
                    </a:cubicBezTo>
                    <a:cubicBezTo>
                      <a:pt x="51" y="56"/>
                      <a:pt x="51" y="56"/>
                      <a:pt x="51" y="56"/>
                    </a:cubicBezTo>
                    <a:cubicBezTo>
                      <a:pt x="41" y="80"/>
                      <a:pt x="41" y="80"/>
                      <a:pt x="41" y="80"/>
                    </a:cubicBezTo>
                    <a:cubicBezTo>
                      <a:pt x="40" y="81"/>
                      <a:pt x="40" y="81"/>
                      <a:pt x="39" y="82"/>
                    </a:cubicBezTo>
                    <a:cubicBezTo>
                      <a:pt x="29" y="90"/>
                      <a:pt x="14" y="84"/>
                      <a:pt x="8" y="8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25" name="组合 24"/>
              <p:cNvGrpSpPr/>
              <p:nvPr/>
            </p:nvGrpSpPr>
            <p:grpSpPr>
              <a:xfrm>
                <a:off x="8372482" y="2714631"/>
                <a:ext cx="333376" cy="241301"/>
                <a:chOff x="8372475" y="2714625"/>
                <a:chExt cx="333375" cy="241300"/>
              </a:xfrm>
            </p:grpSpPr>
            <p:sp>
              <p:nvSpPr>
                <p:cNvPr id="29" name="Oval 124"/>
                <p:cNvSpPr>
                  <a:spLocks noChangeArrowheads="1"/>
                </p:cNvSpPr>
                <p:nvPr/>
              </p:nvSpPr>
              <p:spPr bwMode="auto">
                <a:xfrm>
                  <a:off x="8531225" y="2800350"/>
                  <a:ext cx="100013" cy="98425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0" name="Freeform 125"/>
                <p:cNvSpPr>
                  <a:spLocks noEditPoints="1"/>
                </p:cNvSpPr>
                <p:nvPr/>
              </p:nvSpPr>
              <p:spPr bwMode="auto">
                <a:xfrm>
                  <a:off x="8372475" y="2714625"/>
                  <a:ext cx="333375" cy="241300"/>
                </a:xfrm>
                <a:custGeom>
                  <a:avLst/>
                  <a:gdLst>
                    <a:gd name="T0" fmla="*/ 135 w 156"/>
                    <a:gd name="T1" fmla="*/ 11 h 113"/>
                    <a:gd name="T2" fmla="*/ 125 w 156"/>
                    <a:gd name="T3" fmla="*/ 11 h 113"/>
                    <a:gd name="T4" fmla="*/ 113 w 156"/>
                    <a:gd name="T5" fmla="*/ 0 h 113"/>
                    <a:gd name="T6" fmla="*/ 78 w 156"/>
                    <a:gd name="T7" fmla="*/ 0 h 113"/>
                    <a:gd name="T8" fmla="*/ 68 w 156"/>
                    <a:gd name="T9" fmla="*/ 11 h 113"/>
                    <a:gd name="T10" fmla="*/ 47 w 156"/>
                    <a:gd name="T11" fmla="*/ 11 h 113"/>
                    <a:gd name="T12" fmla="*/ 40 w 156"/>
                    <a:gd name="T13" fmla="*/ 5 h 113"/>
                    <a:gd name="T14" fmla="*/ 26 w 156"/>
                    <a:gd name="T15" fmla="*/ 5 h 113"/>
                    <a:gd name="T16" fmla="*/ 19 w 156"/>
                    <a:gd name="T17" fmla="*/ 11 h 113"/>
                    <a:gd name="T18" fmla="*/ 0 w 156"/>
                    <a:gd name="T19" fmla="*/ 32 h 113"/>
                    <a:gd name="T20" fmla="*/ 0 w 156"/>
                    <a:gd name="T21" fmla="*/ 92 h 113"/>
                    <a:gd name="T22" fmla="*/ 21 w 156"/>
                    <a:gd name="T23" fmla="*/ 113 h 113"/>
                    <a:gd name="T24" fmla="*/ 135 w 156"/>
                    <a:gd name="T25" fmla="*/ 113 h 113"/>
                    <a:gd name="T26" fmla="*/ 156 w 156"/>
                    <a:gd name="T27" fmla="*/ 92 h 113"/>
                    <a:gd name="T28" fmla="*/ 156 w 156"/>
                    <a:gd name="T29" fmla="*/ 32 h 113"/>
                    <a:gd name="T30" fmla="*/ 135 w 156"/>
                    <a:gd name="T31" fmla="*/ 11 h 113"/>
                    <a:gd name="T32" fmla="*/ 19 w 156"/>
                    <a:gd name="T33" fmla="*/ 87 h 113"/>
                    <a:gd name="T34" fmla="*/ 15 w 156"/>
                    <a:gd name="T35" fmla="*/ 91 h 113"/>
                    <a:gd name="T36" fmla="*/ 11 w 156"/>
                    <a:gd name="T37" fmla="*/ 87 h 113"/>
                    <a:gd name="T38" fmla="*/ 11 w 156"/>
                    <a:gd name="T39" fmla="*/ 46 h 113"/>
                    <a:gd name="T40" fmla="*/ 15 w 156"/>
                    <a:gd name="T41" fmla="*/ 42 h 113"/>
                    <a:gd name="T42" fmla="*/ 19 w 156"/>
                    <a:gd name="T43" fmla="*/ 46 h 113"/>
                    <a:gd name="T44" fmla="*/ 19 w 156"/>
                    <a:gd name="T45" fmla="*/ 87 h 113"/>
                    <a:gd name="T46" fmla="*/ 42 w 156"/>
                    <a:gd name="T47" fmla="*/ 27 h 113"/>
                    <a:gd name="T48" fmla="*/ 38 w 156"/>
                    <a:gd name="T49" fmla="*/ 31 h 113"/>
                    <a:gd name="T50" fmla="*/ 28 w 156"/>
                    <a:gd name="T51" fmla="*/ 31 h 113"/>
                    <a:gd name="T52" fmla="*/ 24 w 156"/>
                    <a:gd name="T53" fmla="*/ 27 h 113"/>
                    <a:gd name="T54" fmla="*/ 24 w 156"/>
                    <a:gd name="T55" fmla="*/ 24 h 113"/>
                    <a:gd name="T56" fmla="*/ 28 w 156"/>
                    <a:gd name="T57" fmla="*/ 20 h 113"/>
                    <a:gd name="T58" fmla="*/ 38 w 156"/>
                    <a:gd name="T59" fmla="*/ 20 h 113"/>
                    <a:gd name="T60" fmla="*/ 42 w 156"/>
                    <a:gd name="T61" fmla="*/ 24 h 113"/>
                    <a:gd name="T62" fmla="*/ 42 w 156"/>
                    <a:gd name="T63" fmla="*/ 27 h 113"/>
                    <a:gd name="T64" fmla="*/ 97 w 156"/>
                    <a:gd name="T65" fmla="*/ 95 h 113"/>
                    <a:gd name="T66" fmla="*/ 65 w 156"/>
                    <a:gd name="T67" fmla="*/ 63 h 113"/>
                    <a:gd name="T68" fmla="*/ 97 w 156"/>
                    <a:gd name="T69" fmla="*/ 30 h 113"/>
                    <a:gd name="T70" fmla="*/ 130 w 156"/>
                    <a:gd name="T71" fmla="*/ 63 h 113"/>
                    <a:gd name="T72" fmla="*/ 97 w 156"/>
                    <a:gd name="T73" fmla="*/ 95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</a:cxnLst>
                  <a:rect l="0" t="0" r="r" b="b"/>
                  <a:pathLst>
                    <a:path w="156" h="113">
                      <a:moveTo>
                        <a:pt x="135" y="11"/>
                      </a:moveTo>
                      <a:cubicBezTo>
                        <a:pt x="125" y="11"/>
                        <a:pt x="125" y="11"/>
                        <a:pt x="125" y="11"/>
                      </a:cubicBezTo>
                      <a:cubicBezTo>
                        <a:pt x="113" y="0"/>
                        <a:pt x="113" y="0"/>
                        <a:pt x="113" y="0"/>
                      </a:cubicBezTo>
                      <a:cubicBezTo>
                        <a:pt x="78" y="0"/>
                        <a:pt x="78" y="0"/>
                        <a:pt x="78" y="0"/>
                      </a:cubicBezTo>
                      <a:cubicBezTo>
                        <a:pt x="68" y="11"/>
                        <a:pt x="68" y="11"/>
                        <a:pt x="68" y="11"/>
                      </a:cubicBezTo>
                      <a:cubicBezTo>
                        <a:pt x="47" y="11"/>
                        <a:pt x="47" y="11"/>
                        <a:pt x="47" y="11"/>
                      </a:cubicBezTo>
                      <a:cubicBezTo>
                        <a:pt x="46" y="8"/>
                        <a:pt x="44" y="5"/>
                        <a:pt x="40" y="5"/>
                      </a:cubicBezTo>
                      <a:cubicBezTo>
                        <a:pt x="26" y="5"/>
                        <a:pt x="26" y="5"/>
                        <a:pt x="26" y="5"/>
                      </a:cubicBezTo>
                      <a:cubicBezTo>
                        <a:pt x="23" y="5"/>
                        <a:pt x="20" y="8"/>
                        <a:pt x="19" y="11"/>
                      </a:cubicBezTo>
                      <a:cubicBezTo>
                        <a:pt x="9" y="12"/>
                        <a:pt x="0" y="21"/>
                        <a:pt x="0" y="32"/>
                      </a:cubicBezTo>
                      <a:cubicBezTo>
                        <a:pt x="0" y="92"/>
                        <a:pt x="0" y="92"/>
                        <a:pt x="0" y="92"/>
                      </a:cubicBezTo>
                      <a:cubicBezTo>
                        <a:pt x="0" y="103"/>
                        <a:pt x="10" y="113"/>
                        <a:pt x="21" y="113"/>
                      </a:cubicBezTo>
                      <a:cubicBezTo>
                        <a:pt x="135" y="113"/>
                        <a:pt x="135" y="113"/>
                        <a:pt x="135" y="113"/>
                      </a:cubicBezTo>
                      <a:cubicBezTo>
                        <a:pt x="147" y="113"/>
                        <a:pt x="156" y="103"/>
                        <a:pt x="156" y="92"/>
                      </a:cubicBezTo>
                      <a:cubicBezTo>
                        <a:pt x="156" y="32"/>
                        <a:pt x="156" y="32"/>
                        <a:pt x="156" y="32"/>
                      </a:cubicBezTo>
                      <a:cubicBezTo>
                        <a:pt x="156" y="21"/>
                        <a:pt x="147" y="11"/>
                        <a:pt x="135" y="11"/>
                      </a:cubicBezTo>
                      <a:moveTo>
                        <a:pt x="19" y="87"/>
                      </a:moveTo>
                      <a:cubicBezTo>
                        <a:pt x="19" y="89"/>
                        <a:pt x="17" y="91"/>
                        <a:pt x="15" y="91"/>
                      </a:cubicBezTo>
                      <a:cubicBezTo>
                        <a:pt x="13" y="91"/>
                        <a:pt x="11" y="89"/>
                        <a:pt x="11" y="87"/>
                      </a:cubicBezTo>
                      <a:cubicBezTo>
                        <a:pt x="11" y="46"/>
                        <a:pt x="11" y="46"/>
                        <a:pt x="11" y="46"/>
                      </a:cubicBezTo>
                      <a:cubicBezTo>
                        <a:pt x="11" y="44"/>
                        <a:pt x="13" y="42"/>
                        <a:pt x="15" y="42"/>
                      </a:cubicBezTo>
                      <a:cubicBezTo>
                        <a:pt x="17" y="42"/>
                        <a:pt x="19" y="44"/>
                        <a:pt x="19" y="46"/>
                      </a:cubicBezTo>
                      <a:lnTo>
                        <a:pt x="19" y="87"/>
                      </a:lnTo>
                      <a:close/>
                      <a:moveTo>
                        <a:pt x="42" y="27"/>
                      </a:moveTo>
                      <a:cubicBezTo>
                        <a:pt x="42" y="29"/>
                        <a:pt x="41" y="31"/>
                        <a:pt x="38" y="31"/>
                      </a:cubicBezTo>
                      <a:cubicBezTo>
                        <a:pt x="28" y="31"/>
                        <a:pt x="28" y="31"/>
                        <a:pt x="28" y="31"/>
                      </a:cubicBezTo>
                      <a:cubicBezTo>
                        <a:pt x="25" y="31"/>
                        <a:pt x="24" y="29"/>
                        <a:pt x="24" y="27"/>
                      </a:cubicBezTo>
                      <a:cubicBezTo>
                        <a:pt x="24" y="24"/>
                        <a:pt x="24" y="24"/>
                        <a:pt x="24" y="24"/>
                      </a:cubicBezTo>
                      <a:cubicBezTo>
                        <a:pt x="24" y="22"/>
                        <a:pt x="25" y="20"/>
                        <a:pt x="28" y="20"/>
                      </a:cubicBezTo>
                      <a:cubicBezTo>
                        <a:pt x="38" y="20"/>
                        <a:pt x="38" y="20"/>
                        <a:pt x="38" y="20"/>
                      </a:cubicBezTo>
                      <a:cubicBezTo>
                        <a:pt x="41" y="20"/>
                        <a:pt x="42" y="22"/>
                        <a:pt x="42" y="24"/>
                      </a:cubicBezTo>
                      <a:lnTo>
                        <a:pt x="42" y="27"/>
                      </a:lnTo>
                      <a:close/>
                      <a:moveTo>
                        <a:pt x="97" y="95"/>
                      </a:moveTo>
                      <a:cubicBezTo>
                        <a:pt x="79" y="95"/>
                        <a:pt x="65" y="81"/>
                        <a:pt x="65" y="63"/>
                      </a:cubicBezTo>
                      <a:cubicBezTo>
                        <a:pt x="65" y="44"/>
                        <a:pt x="79" y="30"/>
                        <a:pt x="97" y="30"/>
                      </a:cubicBezTo>
                      <a:cubicBezTo>
                        <a:pt x="116" y="30"/>
                        <a:pt x="130" y="44"/>
                        <a:pt x="130" y="63"/>
                      </a:cubicBezTo>
                      <a:cubicBezTo>
                        <a:pt x="130" y="81"/>
                        <a:pt x="116" y="95"/>
                        <a:pt x="97" y="95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sp>
            <p:nvSpPr>
              <p:cNvPr id="27" name="Freeform 127"/>
              <p:cNvSpPr>
                <a:spLocks noEditPoints="1"/>
              </p:cNvSpPr>
              <p:nvPr/>
            </p:nvSpPr>
            <p:spPr bwMode="auto">
              <a:xfrm>
                <a:off x="8451850" y="4503748"/>
                <a:ext cx="449263" cy="290514"/>
              </a:xfrm>
              <a:custGeom>
                <a:avLst/>
                <a:gdLst>
                  <a:gd name="T0" fmla="*/ 188 w 210"/>
                  <a:gd name="T1" fmla="*/ 56 h 136"/>
                  <a:gd name="T2" fmla="*/ 160 w 210"/>
                  <a:gd name="T3" fmla="*/ 51 h 136"/>
                  <a:gd name="T4" fmla="*/ 162 w 210"/>
                  <a:gd name="T5" fmla="*/ 34 h 136"/>
                  <a:gd name="T6" fmla="*/ 162 w 210"/>
                  <a:gd name="T7" fmla="*/ 17 h 136"/>
                  <a:gd name="T8" fmla="*/ 132 w 210"/>
                  <a:gd name="T9" fmla="*/ 26 h 136"/>
                  <a:gd name="T10" fmla="*/ 146 w 210"/>
                  <a:gd name="T11" fmla="*/ 32 h 136"/>
                  <a:gd name="T12" fmla="*/ 66 w 210"/>
                  <a:gd name="T13" fmla="*/ 23 h 136"/>
                  <a:gd name="T14" fmla="*/ 96 w 210"/>
                  <a:gd name="T15" fmla="*/ 3 h 136"/>
                  <a:gd name="T16" fmla="*/ 66 w 210"/>
                  <a:gd name="T17" fmla="*/ 14 h 136"/>
                  <a:gd name="T18" fmla="*/ 25 w 210"/>
                  <a:gd name="T19" fmla="*/ 26 h 136"/>
                  <a:gd name="T20" fmla="*/ 34 w 210"/>
                  <a:gd name="T21" fmla="*/ 51 h 136"/>
                  <a:gd name="T22" fmla="*/ 52 w 210"/>
                  <a:gd name="T23" fmla="*/ 50 h 136"/>
                  <a:gd name="T24" fmla="*/ 40 w 210"/>
                  <a:gd name="T25" fmla="*/ 55 h 136"/>
                  <a:gd name="T26" fmla="*/ 40 w 210"/>
                  <a:gd name="T27" fmla="*/ 136 h 136"/>
                  <a:gd name="T28" fmla="*/ 56 w 210"/>
                  <a:gd name="T29" fmla="*/ 58 h 136"/>
                  <a:gd name="T30" fmla="*/ 97 w 210"/>
                  <a:gd name="T31" fmla="*/ 86 h 136"/>
                  <a:gd name="T32" fmla="*/ 101 w 210"/>
                  <a:gd name="T33" fmla="*/ 99 h 136"/>
                  <a:gd name="T34" fmla="*/ 96 w 210"/>
                  <a:gd name="T35" fmla="*/ 105 h 136"/>
                  <a:gd name="T36" fmla="*/ 91 w 210"/>
                  <a:gd name="T37" fmla="*/ 104 h 136"/>
                  <a:gd name="T38" fmla="*/ 94 w 210"/>
                  <a:gd name="T39" fmla="*/ 108 h 136"/>
                  <a:gd name="T40" fmla="*/ 102 w 210"/>
                  <a:gd name="T41" fmla="*/ 113 h 136"/>
                  <a:gd name="T42" fmla="*/ 104 w 210"/>
                  <a:gd name="T43" fmla="*/ 101 h 136"/>
                  <a:gd name="T44" fmla="*/ 121 w 210"/>
                  <a:gd name="T45" fmla="*/ 98 h 136"/>
                  <a:gd name="T46" fmla="*/ 170 w 210"/>
                  <a:gd name="T47" fmla="*/ 136 h 136"/>
                  <a:gd name="T48" fmla="*/ 187 w 210"/>
                  <a:gd name="T49" fmla="*/ 59 h 136"/>
                  <a:gd name="T50" fmla="*/ 167 w 210"/>
                  <a:gd name="T51" fmla="*/ 71 h 136"/>
                  <a:gd name="T52" fmla="*/ 167 w 210"/>
                  <a:gd name="T53" fmla="*/ 61 h 136"/>
                  <a:gd name="T54" fmla="*/ 153 w 210"/>
                  <a:gd name="T55" fmla="*/ 59 h 136"/>
                  <a:gd name="T56" fmla="*/ 148 w 210"/>
                  <a:gd name="T57" fmla="*/ 46 h 136"/>
                  <a:gd name="T58" fmla="*/ 167 w 210"/>
                  <a:gd name="T59" fmla="*/ 91 h 136"/>
                  <a:gd name="T60" fmla="*/ 136 w 210"/>
                  <a:gd name="T61" fmla="*/ 92 h 136"/>
                  <a:gd name="T62" fmla="*/ 48 w 210"/>
                  <a:gd name="T63" fmla="*/ 46 h 136"/>
                  <a:gd name="T64" fmla="*/ 30 w 210"/>
                  <a:gd name="T65" fmla="*/ 39 h 136"/>
                  <a:gd name="T66" fmla="*/ 38 w 210"/>
                  <a:gd name="T67" fmla="*/ 35 h 136"/>
                  <a:gd name="T68" fmla="*/ 53 w 210"/>
                  <a:gd name="T69" fmla="*/ 38 h 136"/>
                  <a:gd name="T70" fmla="*/ 48 w 210"/>
                  <a:gd name="T71" fmla="*/ 46 h 136"/>
                  <a:gd name="T72" fmla="*/ 40 w 210"/>
                  <a:gd name="T73" fmla="*/ 129 h 136"/>
                  <a:gd name="T74" fmla="*/ 40 w 210"/>
                  <a:gd name="T75" fmla="*/ 61 h 136"/>
                  <a:gd name="T76" fmla="*/ 36 w 210"/>
                  <a:gd name="T77" fmla="*/ 96 h 136"/>
                  <a:gd name="T78" fmla="*/ 55 w 210"/>
                  <a:gd name="T79" fmla="*/ 65 h 136"/>
                  <a:gd name="T80" fmla="*/ 56 w 210"/>
                  <a:gd name="T81" fmla="*/ 30 h 136"/>
                  <a:gd name="T82" fmla="*/ 30 w 210"/>
                  <a:gd name="T83" fmla="*/ 26 h 136"/>
                  <a:gd name="T84" fmla="*/ 62 w 210"/>
                  <a:gd name="T85" fmla="*/ 19 h 136"/>
                  <a:gd name="T86" fmla="*/ 60 w 210"/>
                  <a:gd name="T87" fmla="*/ 36 h 136"/>
                  <a:gd name="T88" fmla="*/ 110 w 210"/>
                  <a:gd name="T89" fmla="*/ 74 h 136"/>
                  <a:gd name="T90" fmla="*/ 60 w 210"/>
                  <a:gd name="T91" fmla="*/ 36 h 136"/>
                  <a:gd name="T92" fmla="*/ 124 w 210"/>
                  <a:gd name="T93" fmla="*/ 92 h 136"/>
                  <a:gd name="T94" fmla="*/ 122 w 210"/>
                  <a:gd name="T95" fmla="*/ 80 h 136"/>
                  <a:gd name="T96" fmla="*/ 130 w 210"/>
                  <a:gd name="T97" fmla="*/ 92 h 136"/>
                  <a:gd name="T98" fmla="*/ 136 w 210"/>
                  <a:gd name="T99" fmla="*/ 98 h 136"/>
                  <a:gd name="T100" fmla="*/ 176 w 210"/>
                  <a:gd name="T101" fmla="*/ 94 h 136"/>
                  <a:gd name="T102" fmla="*/ 176 w 210"/>
                  <a:gd name="T103" fmla="*/ 62 h 136"/>
                  <a:gd name="T104" fmla="*/ 170 w 210"/>
                  <a:gd name="T105" fmla="*/ 12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10" h="136">
                    <a:moveTo>
                      <a:pt x="187" y="59"/>
                    </a:moveTo>
                    <a:cubicBezTo>
                      <a:pt x="188" y="58"/>
                      <a:pt x="188" y="57"/>
                      <a:pt x="188" y="56"/>
                    </a:cubicBezTo>
                    <a:cubicBezTo>
                      <a:pt x="188" y="53"/>
                      <a:pt x="186" y="51"/>
                      <a:pt x="184" y="51"/>
                    </a:cubicBezTo>
                    <a:cubicBezTo>
                      <a:pt x="160" y="51"/>
                      <a:pt x="160" y="51"/>
                      <a:pt x="160" y="51"/>
                    </a:cubicBezTo>
                    <a:cubicBezTo>
                      <a:pt x="154" y="33"/>
                      <a:pt x="154" y="33"/>
                      <a:pt x="154" y="33"/>
                    </a:cubicBezTo>
                    <a:cubicBezTo>
                      <a:pt x="162" y="34"/>
                      <a:pt x="162" y="34"/>
                      <a:pt x="162" y="34"/>
                    </a:cubicBezTo>
                    <a:cubicBezTo>
                      <a:pt x="165" y="34"/>
                      <a:pt x="167" y="28"/>
                      <a:pt x="167" y="26"/>
                    </a:cubicBezTo>
                    <a:cubicBezTo>
                      <a:pt x="167" y="23"/>
                      <a:pt x="165" y="17"/>
                      <a:pt x="162" y="17"/>
                    </a:cubicBezTo>
                    <a:cubicBezTo>
                      <a:pt x="137" y="20"/>
                      <a:pt x="137" y="20"/>
                      <a:pt x="137" y="20"/>
                    </a:cubicBezTo>
                    <a:cubicBezTo>
                      <a:pt x="135" y="20"/>
                      <a:pt x="132" y="23"/>
                      <a:pt x="132" y="26"/>
                    </a:cubicBezTo>
                    <a:cubicBezTo>
                      <a:pt x="132" y="28"/>
                      <a:pt x="135" y="31"/>
                      <a:pt x="137" y="31"/>
                    </a:cubicBezTo>
                    <a:cubicBezTo>
                      <a:pt x="146" y="32"/>
                      <a:pt x="146" y="32"/>
                      <a:pt x="146" y="32"/>
                    </a:cubicBezTo>
                    <a:cubicBezTo>
                      <a:pt x="131" y="77"/>
                      <a:pt x="131" y="77"/>
                      <a:pt x="131" y="77"/>
                    </a:cubicBezTo>
                    <a:cubicBezTo>
                      <a:pt x="94" y="66"/>
                      <a:pt x="71" y="31"/>
                      <a:pt x="66" y="23"/>
                    </a:cubicBezTo>
                    <a:cubicBezTo>
                      <a:pt x="71" y="17"/>
                      <a:pt x="83" y="9"/>
                      <a:pt x="92" y="7"/>
                    </a:cubicBezTo>
                    <a:cubicBezTo>
                      <a:pt x="95" y="6"/>
                      <a:pt x="96" y="6"/>
                      <a:pt x="96" y="3"/>
                    </a:cubicBezTo>
                    <a:cubicBezTo>
                      <a:pt x="96" y="0"/>
                      <a:pt x="93" y="0"/>
                      <a:pt x="93" y="0"/>
                    </a:cubicBezTo>
                    <a:cubicBezTo>
                      <a:pt x="81" y="3"/>
                      <a:pt x="72" y="8"/>
                      <a:pt x="66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0" y="14"/>
                      <a:pt x="25" y="19"/>
                      <a:pt x="25" y="26"/>
                    </a:cubicBezTo>
                    <a:cubicBezTo>
                      <a:pt x="25" y="39"/>
                      <a:pt x="25" y="39"/>
                      <a:pt x="25" y="39"/>
                    </a:cubicBezTo>
                    <a:cubicBezTo>
                      <a:pt x="25" y="45"/>
                      <a:pt x="28" y="51"/>
                      <a:pt x="34" y="51"/>
                    </a:cubicBezTo>
                    <a:cubicBezTo>
                      <a:pt x="48" y="51"/>
                      <a:pt x="48" y="51"/>
                      <a:pt x="48" y="51"/>
                    </a:cubicBezTo>
                    <a:cubicBezTo>
                      <a:pt x="49" y="51"/>
                      <a:pt x="50" y="50"/>
                      <a:pt x="52" y="50"/>
                    </a:cubicBezTo>
                    <a:cubicBezTo>
                      <a:pt x="51" y="52"/>
                      <a:pt x="51" y="54"/>
                      <a:pt x="50" y="56"/>
                    </a:cubicBezTo>
                    <a:cubicBezTo>
                      <a:pt x="47" y="55"/>
                      <a:pt x="44" y="55"/>
                      <a:pt x="40" y="55"/>
                    </a:cubicBezTo>
                    <a:cubicBezTo>
                      <a:pt x="18" y="55"/>
                      <a:pt x="0" y="73"/>
                      <a:pt x="0" y="95"/>
                    </a:cubicBezTo>
                    <a:cubicBezTo>
                      <a:pt x="0" y="117"/>
                      <a:pt x="18" y="136"/>
                      <a:pt x="40" y="136"/>
                    </a:cubicBezTo>
                    <a:cubicBezTo>
                      <a:pt x="63" y="136"/>
                      <a:pt x="81" y="117"/>
                      <a:pt x="81" y="95"/>
                    </a:cubicBezTo>
                    <a:cubicBezTo>
                      <a:pt x="81" y="79"/>
                      <a:pt x="71" y="65"/>
                      <a:pt x="56" y="58"/>
                    </a:cubicBezTo>
                    <a:cubicBezTo>
                      <a:pt x="57" y="55"/>
                      <a:pt x="58" y="50"/>
                      <a:pt x="58" y="46"/>
                    </a:cubicBezTo>
                    <a:cubicBezTo>
                      <a:pt x="65" y="55"/>
                      <a:pt x="81" y="73"/>
                      <a:pt x="97" y="86"/>
                    </a:cubicBezTo>
                    <a:cubicBezTo>
                      <a:pt x="96" y="87"/>
                      <a:pt x="96" y="88"/>
                      <a:pt x="96" y="88"/>
                    </a:cubicBezTo>
                    <a:cubicBezTo>
                      <a:pt x="96" y="93"/>
                      <a:pt x="98" y="96"/>
                      <a:pt x="101" y="99"/>
                    </a:cubicBezTo>
                    <a:cubicBezTo>
                      <a:pt x="99" y="102"/>
                      <a:pt x="99" y="102"/>
                      <a:pt x="99" y="102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1" y="104"/>
                      <a:pt x="91" y="104"/>
                      <a:pt x="91" y="104"/>
                    </a:cubicBezTo>
                    <a:cubicBezTo>
                      <a:pt x="95" y="108"/>
                      <a:pt x="95" y="108"/>
                      <a:pt x="95" y="108"/>
                    </a:cubicBezTo>
                    <a:cubicBezTo>
                      <a:pt x="94" y="108"/>
                      <a:pt x="94" y="108"/>
                      <a:pt x="94" y="108"/>
                    </a:cubicBezTo>
                    <a:cubicBezTo>
                      <a:pt x="100" y="114"/>
                      <a:pt x="100" y="114"/>
                      <a:pt x="100" y="114"/>
                    </a:cubicBezTo>
                    <a:cubicBezTo>
                      <a:pt x="102" y="113"/>
                      <a:pt x="102" y="113"/>
                      <a:pt x="102" y="113"/>
                    </a:cubicBezTo>
                    <a:cubicBezTo>
                      <a:pt x="98" y="108"/>
                      <a:pt x="98" y="108"/>
                      <a:pt x="98" y="108"/>
                    </a:cubicBezTo>
                    <a:cubicBezTo>
                      <a:pt x="104" y="101"/>
                      <a:pt x="104" y="101"/>
                      <a:pt x="104" y="101"/>
                    </a:cubicBezTo>
                    <a:cubicBezTo>
                      <a:pt x="106" y="102"/>
                      <a:pt x="108" y="103"/>
                      <a:pt x="111" y="103"/>
                    </a:cubicBezTo>
                    <a:cubicBezTo>
                      <a:pt x="114" y="103"/>
                      <a:pt x="118" y="101"/>
                      <a:pt x="121" y="98"/>
                    </a:cubicBezTo>
                    <a:cubicBezTo>
                      <a:pt x="130" y="98"/>
                      <a:pt x="130" y="98"/>
                      <a:pt x="130" y="98"/>
                    </a:cubicBezTo>
                    <a:cubicBezTo>
                      <a:pt x="131" y="119"/>
                      <a:pt x="148" y="136"/>
                      <a:pt x="170" y="136"/>
                    </a:cubicBezTo>
                    <a:cubicBezTo>
                      <a:pt x="192" y="136"/>
                      <a:pt x="210" y="117"/>
                      <a:pt x="210" y="95"/>
                    </a:cubicBezTo>
                    <a:cubicBezTo>
                      <a:pt x="210" y="79"/>
                      <a:pt x="201" y="66"/>
                      <a:pt x="187" y="59"/>
                    </a:cubicBezTo>
                    <a:moveTo>
                      <a:pt x="167" y="61"/>
                    </a:moveTo>
                    <a:cubicBezTo>
                      <a:pt x="167" y="71"/>
                      <a:pt x="167" y="71"/>
                      <a:pt x="167" y="71"/>
                    </a:cubicBezTo>
                    <a:cubicBezTo>
                      <a:pt x="163" y="62"/>
                      <a:pt x="163" y="62"/>
                      <a:pt x="163" y="62"/>
                    </a:cubicBezTo>
                    <a:cubicBezTo>
                      <a:pt x="164" y="62"/>
                      <a:pt x="166" y="61"/>
                      <a:pt x="167" y="61"/>
                    </a:cubicBezTo>
                    <a:moveTo>
                      <a:pt x="148" y="46"/>
                    </a:moveTo>
                    <a:cubicBezTo>
                      <a:pt x="153" y="59"/>
                      <a:pt x="153" y="59"/>
                      <a:pt x="153" y="59"/>
                    </a:cubicBezTo>
                    <a:cubicBezTo>
                      <a:pt x="148" y="61"/>
                      <a:pt x="144" y="64"/>
                      <a:pt x="141" y="67"/>
                    </a:cubicBezTo>
                    <a:lnTo>
                      <a:pt x="148" y="46"/>
                    </a:lnTo>
                    <a:close/>
                    <a:moveTo>
                      <a:pt x="156" y="64"/>
                    </a:moveTo>
                    <a:cubicBezTo>
                      <a:pt x="167" y="91"/>
                      <a:pt x="167" y="91"/>
                      <a:pt x="167" y="91"/>
                    </a:cubicBezTo>
                    <a:cubicBezTo>
                      <a:pt x="167" y="92"/>
                      <a:pt x="167" y="92"/>
                      <a:pt x="167" y="92"/>
                    </a:cubicBezTo>
                    <a:cubicBezTo>
                      <a:pt x="136" y="92"/>
                      <a:pt x="136" y="92"/>
                      <a:pt x="136" y="92"/>
                    </a:cubicBezTo>
                    <a:cubicBezTo>
                      <a:pt x="137" y="80"/>
                      <a:pt x="145" y="69"/>
                      <a:pt x="156" y="64"/>
                    </a:cubicBezTo>
                    <a:moveTo>
                      <a:pt x="48" y="46"/>
                    </a:moveTo>
                    <a:cubicBezTo>
                      <a:pt x="34" y="46"/>
                      <a:pt x="34" y="46"/>
                      <a:pt x="34" y="46"/>
                    </a:cubicBezTo>
                    <a:cubicBezTo>
                      <a:pt x="30" y="46"/>
                      <a:pt x="30" y="43"/>
                      <a:pt x="30" y="39"/>
                    </a:cubicBezTo>
                    <a:cubicBezTo>
                      <a:pt x="30" y="35"/>
                      <a:pt x="30" y="35"/>
                      <a:pt x="30" y="35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54" y="35"/>
                      <a:pt x="54" y="35"/>
                      <a:pt x="54" y="35"/>
                    </a:cubicBezTo>
                    <a:cubicBezTo>
                      <a:pt x="53" y="37"/>
                      <a:pt x="53" y="38"/>
                      <a:pt x="53" y="38"/>
                    </a:cubicBezTo>
                    <a:cubicBezTo>
                      <a:pt x="53" y="40"/>
                      <a:pt x="53" y="42"/>
                      <a:pt x="52" y="44"/>
                    </a:cubicBezTo>
                    <a:cubicBezTo>
                      <a:pt x="51" y="45"/>
                      <a:pt x="49" y="46"/>
                      <a:pt x="48" y="46"/>
                    </a:cubicBezTo>
                    <a:moveTo>
                      <a:pt x="74" y="95"/>
                    </a:moveTo>
                    <a:cubicBezTo>
                      <a:pt x="74" y="114"/>
                      <a:pt x="59" y="129"/>
                      <a:pt x="40" y="129"/>
                    </a:cubicBezTo>
                    <a:cubicBezTo>
                      <a:pt x="22" y="129"/>
                      <a:pt x="6" y="114"/>
                      <a:pt x="6" y="95"/>
                    </a:cubicBezTo>
                    <a:cubicBezTo>
                      <a:pt x="6" y="76"/>
                      <a:pt x="22" y="61"/>
                      <a:pt x="40" y="61"/>
                    </a:cubicBezTo>
                    <a:cubicBezTo>
                      <a:pt x="43" y="61"/>
                      <a:pt x="46" y="62"/>
                      <a:pt x="49" y="62"/>
                    </a:cubicBezTo>
                    <a:cubicBezTo>
                      <a:pt x="44" y="84"/>
                      <a:pt x="37" y="96"/>
                      <a:pt x="36" y="96"/>
                    </a:cubicBezTo>
                    <a:cubicBezTo>
                      <a:pt x="42" y="99"/>
                      <a:pt x="42" y="99"/>
                      <a:pt x="42" y="99"/>
                    </a:cubicBezTo>
                    <a:cubicBezTo>
                      <a:pt x="42" y="99"/>
                      <a:pt x="50" y="87"/>
                      <a:pt x="55" y="65"/>
                    </a:cubicBezTo>
                    <a:cubicBezTo>
                      <a:pt x="66" y="70"/>
                      <a:pt x="74" y="82"/>
                      <a:pt x="74" y="95"/>
                    </a:cubicBezTo>
                    <a:moveTo>
                      <a:pt x="56" y="30"/>
                    </a:moveTo>
                    <a:cubicBezTo>
                      <a:pt x="30" y="30"/>
                      <a:pt x="30" y="30"/>
                      <a:pt x="30" y="30"/>
                    </a:cubicBezTo>
                    <a:cubicBezTo>
                      <a:pt x="30" y="26"/>
                      <a:pt x="30" y="26"/>
                      <a:pt x="30" y="26"/>
                    </a:cubicBezTo>
                    <a:cubicBezTo>
                      <a:pt x="30" y="22"/>
                      <a:pt x="33" y="19"/>
                      <a:pt x="36" y="19"/>
                    </a:cubicBezTo>
                    <a:cubicBezTo>
                      <a:pt x="62" y="19"/>
                      <a:pt x="62" y="19"/>
                      <a:pt x="62" y="19"/>
                    </a:cubicBezTo>
                    <a:cubicBezTo>
                      <a:pt x="59" y="23"/>
                      <a:pt x="57" y="27"/>
                      <a:pt x="56" y="30"/>
                    </a:cubicBezTo>
                    <a:moveTo>
                      <a:pt x="60" y="36"/>
                    </a:moveTo>
                    <a:cubicBezTo>
                      <a:pt x="60" y="35"/>
                      <a:pt x="61" y="32"/>
                      <a:pt x="63" y="29"/>
                    </a:cubicBezTo>
                    <a:cubicBezTo>
                      <a:pt x="69" y="39"/>
                      <a:pt x="85" y="61"/>
                      <a:pt x="110" y="74"/>
                    </a:cubicBezTo>
                    <a:cubicBezTo>
                      <a:pt x="105" y="75"/>
                      <a:pt x="102" y="77"/>
                      <a:pt x="99" y="80"/>
                    </a:cubicBezTo>
                    <a:cubicBezTo>
                      <a:pt x="84" y="66"/>
                      <a:pt x="67" y="46"/>
                      <a:pt x="60" y="36"/>
                    </a:cubicBezTo>
                    <a:moveTo>
                      <a:pt x="130" y="92"/>
                    </a:moveTo>
                    <a:cubicBezTo>
                      <a:pt x="124" y="92"/>
                      <a:pt x="124" y="92"/>
                      <a:pt x="124" y="92"/>
                    </a:cubicBezTo>
                    <a:cubicBezTo>
                      <a:pt x="124" y="91"/>
                      <a:pt x="125" y="90"/>
                      <a:pt x="125" y="88"/>
                    </a:cubicBezTo>
                    <a:cubicBezTo>
                      <a:pt x="125" y="85"/>
                      <a:pt x="124" y="82"/>
                      <a:pt x="122" y="80"/>
                    </a:cubicBezTo>
                    <a:cubicBezTo>
                      <a:pt x="125" y="81"/>
                      <a:pt x="128" y="82"/>
                      <a:pt x="131" y="83"/>
                    </a:cubicBezTo>
                    <a:cubicBezTo>
                      <a:pt x="130" y="86"/>
                      <a:pt x="130" y="89"/>
                      <a:pt x="130" y="92"/>
                    </a:cubicBezTo>
                    <a:moveTo>
                      <a:pt x="170" y="129"/>
                    </a:moveTo>
                    <a:cubicBezTo>
                      <a:pt x="152" y="129"/>
                      <a:pt x="137" y="116"/>
                      <a:pt x="136" y="98"/>
                    </a:cubicBezTo>
                    <a:cubicBezTo>
                      <a:pt x="176" y="98"/>
                      <a:pt x="176" y="98"/>
                      <a:pt x="176" y="98"/>
                    </a:cubicBezTo>
                    <a:cubicBezTo>
                      <a:pt x="176" y="94"/>
                      <a:pt x="176" y="94"/>
                      <a:pt x="176" y="94"/>
                    </a:cubicBezTo>
                    <a:cubicBezTo>
                      <a:pt x="176" y="94"/>
                      <a:pt x="176" y="94"/>
                      <a:pt x="176" y="94"/>
                    </a:cubicBezTo>
                    <a:cubicBezTo>
                      <a:pt x="176" y="62"/>
                      <a:pt x="176" y="62"/>
                      <a:pt x="176" y="62"/>
                    </a:cubicBezTo>
                    <a:cubicBezTo>
                      <a:pt x="192" y="65"/>
                      <a:pt x="204" y="79"/>
                      <a:pt x="204" y="95"/>
                    </a:cubicBezTo>
                    <a:cubicBezTo>
                      <a:pt x="204" y="114"/>
                      <a:pt x="188" y="129"/>
                      <a:pt x="170" y="12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128"/>
              <p:cNvSpPr/>
              <p:nvPr/>
            </p:nvSpPr>
            <p:spPr bwMode="auto">
              <a:xfrm>
                <a:off x="8472488" y="3243263"/>
                <a:ext cx="230188" cy="193675"/>
              </a:xfrm>
              <a:custGeom>
                <a:avLst/>
                <a:gdLst>
                  <a:gd name="T0" fmla="*/ 74 w 107"/>
                  <a:gd name="T1" fmla="*/ 0 h 90"/>
                  <a:gd name="T2" fmla="*/ 54 w 107"/>
                  <a:gd name="T3" fmla="*/ 12 h 90"/>
                  <a:gd name="T4" fmla="*/ 33 w 107"/>
                  <a:gd name="T5" fmla="*/ 0 h 90"/>
                  <a:gd name="T6" fmla="*/ 8 w 107"/>
                  <a:gd name="T7" fmla="*/ 42 h 90"/>
                  <a:gd name="T8" fmla="*/ 54 w 107"/>
                  <a:gd name="T9" fmla="*/ 90 h 90"/>
                  <a:gd name="T10" fmla="*/ 99 w 107"/>
                  <a:gd name="T11" fmla="*/ 42 h 90"/>
                  <a:gd name="T12" fmla="*/ 74 w 107"/>
                  <a:gd name="T13" fmla="*/ 0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7" h="90">
                    <a:moveTo>
                      <a:pt x="74" y="0"/>
                    </a:moveTo>
                    <a:cubicBezTo>
                      <a:pt x="65" y="0"/>
                      <a:pt x="57" y="4"/>
                      <a:pt x="54" y="12"/>
                    </a:cubicBezTo>
                    <a:cubicBezTo>
                      <a:pt x="50" y="4"/>
                      <a:pt x="42" y="0"/>
                      <a:pt x="33" y="0"/>
                    </a:cubicBezTo>
                    <a:cubicBezTo>
                      <a:pt x="18" y="0"/>
                      <a:pt x="0" y="11"/>
                      <a:pt x="8" y="42"/>
                    </a:cubicBezTo>
                    <a:cubicBezTo>
                      <a:pt x="18" y="72"/>
                      <a:pt x="54" y="90"/>
                      <a:pt x="54" y="90"/>
                    </a:cubicBezTo>
                    <a:cubicBezTo>
                      <a:pt x="54" y="90"/>
                      <a:pt x="89" y="72"/>
                      <a:pt x="99" y="42"/>
                    </a:cubicBezTo>
                    <a:cubicBezTo>
                      <a:pt x="107" y="11"/>
                      <a:pt x="88" y="0"/>
                      <a:pt x="74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8605" y="1253182"/>
              <a:ext cx="2098806" cy="1995544"/>
            </a:xfrm>
            <a:prstGeom prst="rect">
              <a:avLst/>
            </a:prstGeom>
          </p:spPr>
        </p:pic>
      </p:grpSp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2B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59960" y="326573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管理员管理功能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072578" y="1518447"/>
            <a:ext cx="219505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器械查看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6072578" y="2524879"/>
            <a:ext cx="219505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器械添加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6072578" y="3028096"/>
            <a:ext cx="219505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器械使用状况</a:t>
            </a:r>
          </a:p>
        </p:txBody>
      </p:sp>
      <p:sp>
        <p:nvSpPr>
          <p:cNvPr id="56" name="文本框 55"/>
          <p:cNvSpPr txBox="1"/>
          <p:nvPr/>
        </p:nvSpPr>
        <p:spPr>
          <a:xfrm>
            <a:off x="6072578" y="3531313"/>
            <a:ext cx="219505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器械维修状况</a:t>
            </a:r>
          </a:p>
        </p:txBody>
      </p:sp>
      <p:sp>
        <p:nvSpPr>
          <p:cNvPr id="57" name="文本框 56"/>
          <p:cNvSpPr txBox="1"/>
          <p:nvPr/>
        </p:nvSpPr>
        <p:spPr>
          <a:xfrm>
            <a:off x="9054259" y="4244370"/>
            <a:ext cx="219505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查看会员信息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054259" y="5567346"/>
            <a:ext cx="219505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添加会员信息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6072578" y="2021663"/>
            <a:ext cx="219505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器械更改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2491291" y="3519864"/>
            <a:ext cx="219505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健身房管理功能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4137334" y="5897987"/>
            <a:ext cx="2195059" cy="37592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charset="-122"/>
              </a:rPr>
              <a:t>会员管理功能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604849" y="4133272"/>
            <a:ext cx="6059598" cy="1820143"/>
            <a:chOff x="2844328" y="4154328"/>
            <a:chExt cx="6059598" cy="1820143"/>
          </a:xfrm>
        </p:grpSpPr>
        <p:grpSp>
          <p:nvGrpSpPr>
            <p:cNvPr id="107" name="组合 106"/>
            <p:cNvGrpSpPr/>
            <p:nvPr/>
          </p:nvGrpSpPr>
          <p:grpSpPr>
            <a:xfrm>
              <a:off x="5240215" y="4154328"/>
              <a:ext cx="3663711" cy="1820143"/>
              <a:chOff x="3929064" y="2237247"/>
              <a:chExt cx="4797530" cy="239480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10" name="Freeform 97"/>
              <p:cNvSpPr/>
              <p:nvPr/>
            </p:nvSpPr>
            <p:spPr bwMode="auto">
              <a:xfrm>
                <a:off x="5100643" y="3552834"/>
                <a:ext cx="3503613" cy="695329"/>
              </a:xfrm>
              <a:custGeom>
                <a:avLst/>
                <a:gdLst>
                  <a:gd name="T0" fmla="*/ 904 w 1649"/>
                  <a:gd name="T1" fmla="*/ 117 h 894"/>
                  <a:gd name="T2" fmla="*/ 224 w 1649"/>
                  <a:gd name="T3" fmla="*/ 10 h 894"/>
                  <a:gd name="T4" fmla="*/ 24 w 1649"/>
                  <a:gd name="T5" fmla="*/ 0 h 894"/>
                  <a:gd name="T6" fmla="*/ 0 w 1649"/>
                  <a:gd name="T7" fmla="*/ 32 h 894"/>
                  <a:gd name="T8" fmla="*/ 225 w 1649"/>
                  <a:gd name="T9" fmla="*/ 49 h 894"/>
                  <a:gd name="T10" fmla="*/ 850 w 1649"/>
                  <a:gd name="T11" fmla="*/ 177 h 894"/>
                  <a:gd name="T12" fmla="*/ 1387 w 1649"/>
                  <a:gd name="T13" fmla="*/ 894 h 894"/>
                  <a:gd name="T14" fmla="*/ 1649 w 1649"/>
                  <a:gd name="T15" fmla="*/ 681 h 894"/>
                  <a:gd name="T16" fmla="*/ 904 w 1649"/>
                  <a:gd name="T17" fmla="*/ 117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9" h="894">
                    <a:moveTo>
                      <a:pt x="904" y="117"/>
                    </a:moveTo>
                    <a:cubicBezTo>
                      <a:pt x="741" y="33"/>
                      <a:pt x="224" y="10"/>
                      <a:pt x="224" y="1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225" y="49"/>
                      <a:pt x="225" y="49"/>
                      <a:pt x="225" y="49"/>
                    </a:cubicBezTo>
                    <a:cubicBezTo>
                      <a:pt x="735" y="79"/>
                      <a:pt x="850" y="177"/>
                      <a:pt x="850" y="177"/>
                    </a:cubicBezTo>
                    <a:cubicBezTo>
                      <a:pt x="1054" y="325"/>
                      <a:pt x="1387" y="894"/>
                      <a:pt x="1387" y="894"/>
                    </a:cubicBezTo>
                    <a:cubicBezTo>
                      <a:pt x="1649" y="681"/>
                      <a:pt x="1649" y="681"/>
                      <a:pt x="1649" y="681"/>
                    </a:cubicBezTo>
                    <a:cubicBezTo>
                      <a:pt x="1291" y="256"/>
                      <a:pt x="904" y="117"/>
                      <a:pt x="904" y="117"/>
                    </a:cubicBezTo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Oval 98"/>
              <p:cNvSpPr>
                <a:spLocks noChangeArrowheads="1"/>
              </p:cNvSpPr>
              <p:nvPr/>
            </p:nvSpPr>
            <p:spPr bwMode="auto">
              <a:xfrm>
                <a:off x="8113761" y="4016295"/>
                <a:ext cx="612833" cy="615759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91"/>
              <p:cNvSpPr/>
              <p:nvPr/>
            </p:nvSpPr>
            <p:spPr bwMode="auto">
              <a:xfrm>
                <a:off x="5049691" y="2583502"/>
                <a:ext cx="3497067" cy="988137"/>
              </a:xfrm>
              <a:custGeom>
                <a:avLst/>
                <a:gdLst>
                  <a:gd name="T0" fmla="*/ 1354 w 1646"/>
                  <a:gd name="T1" fmla="*/ 0 h 895"/>
                  <a:gd name="T2" fmla="*/ 821 w 1646"/>
                  <a:gd name="T3" fmla="*/ 718 h 895"/>
                  <a:gd name="T4" fmla="*/ 195 w 1646"/>
                  <a:gd name="T5" fmla="*/ 846 h 895"/>
                  <a:gd name="T6" fmla="*/ 0 w 1646"/>
                  <a:gd name="T7" fmla="*/ 863 h 895"/>
                  <a:gd name="T8" fmla="*/ 0 w 1646"/>
                  <a:gd name="T9" fmla="*/ 895 h 895"/>
                  <a:gd name="T10" fmla="*/ 194 w 1646"/>
                  <a:gd name="T11" fmla="*/ 885 h 895"/>
                  <a:gd name="T12" fmla="*/ 874 w 1646"/>
                  <a:gd name="T13" fmla="*/ 779 h 895"/>
                  <a:gd name="T14" fmla="*/ 1646 w 1646"/>
                  <a:gd name="T15" fmla="*/ 164 h 895"/>
                  <a:gd name="T16" fmla="*/ 1354 w 1646"/>
                  <a:gd name="T17" fmla="*/ 0 h 8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46" h="895">
                    <a:moveTo>
                      <a:pt x="1354" y="0"/>
                    </a:moveTo>
                    <a:cubicBezTo>
                      <a:pt x="1354" y="0"/>
                      <a:pt x="1024" y="570"/>
                      <a:pt x="821" y="718"/>
                    </a:cubicBezTo>
                    <a:cubicBezTo>
                      <a:pt x="821" y="718"/>
                      <a:pt x="705" y="816"/>
                      <a:pt x="195" y="846"/>
                    </a:cubicBezTo>
                    <a:cubicBezTo>
                      <a:pt x="0" y="863"/>
                      <a:pt x="0" y="863"/>
                      <a:pt x="0" y="863"/>
                    </a:cubicBezTo>
                    <a:cubicBezTo>
                      <a:pt x="0" y="895"/>
                      <a:pt x="0" y="895"/>
                      <a:pt x="0" y="895"/>
                    </a:cubicBezTo>
                    <a:cubicBezTo>
                      <a:pt x="194" y="885"/>
                      <a:pt x="194" y="885"/>
                      <a:pt x="194" y="885"/>
                    </a:cubicBezTo>
                    <a:cubicBezTo>
                      <a:pt x="194" y="885"/>
                      <a:pt x="682" y="877"/>
                      <a:pt x="874" y="779"/>
                    </a:cubicBezTo>
                    <a:cubicBezTo>
                      <a:pt x="874" y="779"/>
                      <a:pt x="1338" y="484"/>
                      <a:pt x="1646" y="164"/>
                    </a:cubicBezTo>
                    <a:lnTo>
                      <a:pt x="1354" y="0"/>
                    </a:lnTo>
                    <a:close/>
                  </a:path>
                </a:pathLst>
              </a:cu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Oval 94"/>
              <p:cNvSpPr>
                <a:spLocks noChangeArrowheads="1"/>
              </p:cNvSpPr>
              <p:nvPr/>
            </p:nvSpPr>
            <p:spPr bwMode="auto">
              <a:xfrm>
                <a:off x="7990732" y="2237247"/>
                <a:ext cx="612833" cy="613544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/>
              </a:p>
            </p:txBody>
          </p:sp>
          <p:sp>
            <p:nvSpPr>
              <p:cNvPr id="128" name="Freeform 105"/>
              <p:cNvSpPr/>
              <p:nvPr/>
            </p:nvSpPr>
            <p:spPr bwMode="auto">
              <a:xfrm>
                <a:off x="3929064" y="3100387"/>
                <a:ext cx="422275" cy="146049"/>
              </a:xfrm>
              <a:custGeom>
                <a:avLst/>
                <a:gdLst>
                  <a:gd name="T0" fmla="*/ 214 w 266"/>
                  <a:gd name="T1" fmla="*/ 92 h 92"/>
                  <a:gd name="T2" fmla="*/ 266 w 266"/>
                  <a:gd name="T3" fmla="*/ 0 h 92"/>
                  <a:gd name="T4" fmla="*/ 138 w 266"/>
                  <a:gd name="T5" fmla="*/ 0 h 92"/>
                  <a:gd name="T6" fmla="*/ 0 w 266"/>
                  <a:gd name="T7" fmla="*/ 9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6" h="92">
                    <a:moveTo>
                      <a:pt x="214" y="92"/>
                    </a:moveTo>
                    <a:lnTo>
                      <a:pt x="266" y="0"/>
                    </a:lnTo>
                    <a:lnTo>
                      <a:pt x="138" y="0"/>
                    </a:lnTo>
                    <a:lnTo>
                      <a:pt x="0" y="9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>
                <a:off x="8347117" y="3646517"/>
                <a:ext cx="171452" cy="117476"/>
                <a:chOff x="8347075" y="3646488"/>
                <a:chExt cx="171451" cy="117475"/>
              </a:xfrm>
            </p:grpSpPr>
            <p:sp>
              <p:nvSpPr>
                <p:cNvPr id="120" name="Freeform 110"/>
                <p:cNvSpPr/>
                <p:nvPr/>
              </p:nvSpPr>
              <p:spPr bwMode="auto">
                <a:xfrm>
                  <a:off x="8347075" y="3749675"/>
                  <a:ext cx="23813" cy="14288"/>
                </a:xfrm>
                <a:custGeom>
                  <a:avLst/>
                  <a:gdLst>
                    <a:gd name="T0" fmla="*/ 0 w 11"/>
                    <a:gd name="T1" fmla="*/ 5 h 7"/>
                    <a:gd name="T2" fmla="*/ 4 w 11"/>
                    <a:gd name="T3" fmla="*/ 7 h 7"/>
                    <a:gd name="T4" fmla="*/ 11 w 11"/>
                    <a:gd name="T5" fmla="*/ 0 h 7"/>
                    <a:gd name="T6" fmla="*/ 5 w 11"/>
                    <a:gd name="T7" fmla="*/ 0 h 7"/>
                    <a:gd name="T8" fmla="*/ 0 w 11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7">
                      <a:moveTo>
                        <a:pt x="0" y="5"/>
                      </a:moveTo>
                      <a:cubicBezTo>
                        <a:pt x="1" y="6"/>
                        <a:pt x="2" y="7"/>
                        <a:pt x="4" y="7"/>
                      </a:cubicBezTo>
                      <a:cubicBezTo>
                        <a:pt x="7" y="7"/>
                        <a:pt x="10" y="4"/>
                        <a:pt x="11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4" y="2"/>
                        <a:pt x="2" y="4"/>
                        <a:pt x="0" y="5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1" name="Freeform 111"/>
                <p:cNvSpPr/>
                <p:nvPr/>
              </p:nvSpPr>
              <p:spPr bwMode="auto">
                <a:xfrm>
                  <a:off x="8347075" y="3725863"/>
                  <a:ext cx="23813" cy="14288"/>
                </a:xfrm>
                <a:custGeom>
                  <a:avLst/>
                  <a:gdLst>
                    <a:gd name="T0" fmla="*/ 5 w 11"/>
                    <a:gd name="T1" fmla="*/ 7 h 7"/>
                    <a:gd name="T2" fmla="*/ 11 w 11"/>
                    <a:gd name="T3" fmla="*/ 7 h 7"/>
                    <a:gd name="T4" fmla="*/ 4 w 11"/>
                    <a:gd name="T5" fmla="*/ 0 h 7"/>
                    <a:gd name="T6" fmla="*/ 0 w 11"/>
                    <a:gd name="T7" fmla="*/ 1 h 7"/>
                    <a:gd name="T8" fmla="*/ 5 w 11"/>
                    <a:gd name="T9" fmla="*/ 7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" h="7">
                      <a:moveTo>
                        <a:pt x="5" y="7"/>
                      </a:move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3"/>
                        <a:pt x="7" y="0"/>
                        <a:pt x="4" y="0"/>
                      </a:cubicBezTo>
                      <a:cubicBezTo>
                        <a:pt x="2" y="0"/>
                        <a:pt x="1" y="0"/>
                        <a:pt x="0" y="1"/>
                      </a:cubicBezTo>
                      <a:cubicBezTo>
                        <a:pt x="2" y="2"/>
                        <a:pt x="4" y="4"/>
                        <a:pt x="5" y="7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2" name="Freeform 116"/>
                <p:cNvSpPr/>
                <p:nvPr/>
              </p:nvSpPr>
              <p:spPr bwMode="auto">
                <a:xfrm>
                  <a:off x="8494713" y="3665538"/>
                  <a:ext cx="23813" cy="19050"/>
                </a:xfrm>
                <a:custGeom>
                  <a:avLst/>
                  <a:gdLst>
                    <a:gd name="T0" fmla="*/ 11 w 11"/>
                    <a:gd name="T1" fmla="*/ 0 h 9"/>
                    <a:gd name="T2" fmla="*/ 11 w 11"/>
                    <a:gd name="T3" fmla="*/ 0 h 9"/>
                    <a:gd name="T4" fmla="*/ 6 w 11"/>
                    <a:gd name="T5" fmla="*/ 0 h 9"/>
                    <a:gd name="T6" fmla="*/ 6 w 11"/>
                    <a:gd name="T7" fmla="*/ 0 h 9"/>
                    <a:gd name="T8" fmla="*/ 0 w 11"/>
                    <a:gd name="T9" fmla="*/ 8 h 9"/>
                    <a:gd name="T10" fmla="*/ 4 w 11"/>
                    <a:gd name="T11" fmla="*/ 9 h 9"/>
                    <a:gd name="T12" fmla="*/ 11 w 11"/>
                    <a:gd name="T13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9">
                      <a:moveTo>
                        <a:pt x="11" y="0"/>
                      </a:move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6" y="3"/>
                        <a:pt x="3" y="6"/>
                        <a:pt x="0" y="8"/>
                      </a:cubicBezTo>
                      <a:cubicBezTo>
                        <a:pt x="1" y="9"/>
                        <a:pt x="2" y="9"/>
                        <a:pt x="4" y="9"/>
                      </a:cubicBezTo>
                      <a:cubicBezTo>
                        <a:pt x="8" y="9"/>
                        <a:pt x="11" y="5"/>
                        <a:pt x="11" y="0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23" name="Freeform 117"/>
                <p:cNvSpPr/>
                <p:nvPr/>
              </p:nvSpPr>
              <p:spPr bwMode="auto">
                <a:xfrm>
                  <a:off x="8494713" y="3646488"/>
                  <a:ext cx="20638" cy="11113"/>
                </a:xfrm>
                <a:custGeom>
                  <a:avLst/>
                  <a:gdLst>
                    <a:gd name="T0" fmla="*/ 4 w 10"/>
                    <a:gd name="T1" fmla="*/ 5 h 5"/>
                    <a:gd name="T2" fmla="*/ 10 w 10"/>
                    <a:gd name="T3" fmla="*/ 5 h 5"/>
                    <a:gd name="T4" fmla="*/ 4 w 10"/>
                    <a:gd name="T5" fmla="*/ 0 h 5"/>
                    <a:gd name="T6" fmla="*/ 0 w 10"/>
                    <a:gd name="T7" fmla="*/ 1 h 5"/>
                    <a:gd name="T8" fmla="*/ 4 w 10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" h="5">
                      <a:moveTo>
                        <a:pt x="4" y="5"/>
                      </a:move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8" y="2"/>
                        <a:pt x="6" y="0"/>
                        <a:pt x="4" y="0"/>
                      </a:cubicBezTo>
                      <a:cubicBezTo>
                        <a:pt x="2" y="0"/>
                        <a:pt x="1" y="1"/>
                        <a:pt x="0" y="1"/>
                      </a:cubicBezTo>
                      <a:cubicBezTo>
                        <a:pt x="2" y="2"/>
                        <a:pt x="3" y="3"/>
                        <a:pt x="4" y="5"/>
                      </a:cubicBezTo>
                    </a:path>
                  </a:pathLst>
                </a:custGeom>
                <a:solidFill>
                  <a:srgbClr val="F8FC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4" name="组合 113"/>
              <p:cNvGrpSpPr/>
              <p:nvPr/>
            </p:nvGrpSpPr>
            <p:grpSpPr>
              <a:xfrm>
                <a:off x="8187225" y="4148173"/>
                <a:ext cx="506829" cy="347928"/>
                <a:chOff x="8187219" y="4148166"/>
                <a:chExt cx="506829" cy="347927"/>
              </a:xfrm>
            </p:grpSpPr>
            <p:sp>
              <p:nvSpPr>
                <p:cNvPr id="116" name="Freeform 120"/>
                <p:cNvSpPr/>
                <p:nvPr/>
              </p:nvSpPr>
              <p:spPr bwMode="auto">
                <a:xfrm>
                  <a:off x="8208807" y="4308768"/>
                  <a:ext cx="476250" cy="187325"/>
                </a:xfrm>
                <a:custGeom>
                  <a:avLst/>
                  <a:gdLst>
                    <a:gd name="T0" fmla="*/ 222 w 222"/>
                    <a:gd name="T1" fmla="*/ 22 h 87"/>
                    <a:gd name="T2" fmla="*/ 173 w 222"/>
                    <a:gd name="T3" fmla="*/ 0 h 87"/>
                    <a:gd name="T4" fmla="*/ 165 w 222"/>
                    <a:gd name="T5" fmla="*/ 5 h 87"/>
                    <a:gd name="T6" fmla="*/ 196 w 222"/>
                    <a:gd name="T7" fmla="*/ 18 h 87"/>
                    <a:gd name="T8" fmla="*/ 190 w 222"/>
                    <a:gd name="T9" fmla="*/ 24 h 87"/>
                    <a:gd name="T10" fmla="*/ 111 w 222"/>
                    <a:gd name="T11" fmla="*/ 35 h 87"/>
                    <a:gd name="T12" fmla="*/ 31 w 222"/>
                    <a:gd name="T13" fmla="*/ 24 h 87"/>
                    <a:gd name="T14" fmla="*/ 26 w 222"/>
                    <a:gd name="T15" fmla="*/ 18 h 87"/>
                    <a:gd name="T16" fmla="*/ 48 w 222"/>
                    <a:gd name="T17" fmla="*/ 7 h 87"/>
                    <a:gd name="T18" fmla="*/ 42 w 222"/>
                    <a:gd name="T19" fmla="*/ 1 h 87"/>
                    <a:gd name="T20" fmla="*/ 0 w 222"/>
                    <a:gd name="T21" fmla="*/ 22 h 87"/>
                    <a:gd name="T22" fmla="*/ 0 w 222"/>
                    <a:gd name="T23" fmla="*/ 24 h 87"/>
                    <a:gd name="T24" fmla="*/ 0 w 222"/>
                    <a:gd name="T25" fmla="*/ 24 h 87"/>
                    <a:gd name="T26" fmla="*/ 0 w 222"/>
                    <a:gd name="T27" fmla="*/ 25 h 87"/>
                    <a:gd name="T28" fmla="*/ 5 w 222"/>
                    <a:gd name="T29" fmla="*/ 31 h 87"/>
                    <a:gd name="T30" fmla="*/ 38 w 222"/>
                    <a:gd name="T31" fmla="*/ 69 h 87"/>
                    <a:gd name="T32" fmla="*/ 37 w 222"/>
                    <a:gd name="T33" fmla="*/ 69 h 87"/>
                    <a:gd name="T34" fmla="*/ 28 w 222"/>
                    <a:gd name="T35" fmla="*/ 77 h 87"/>
                    <a:gd name="T36" fmla="*/ 28 w 222"/>
                    <a:gd name="T37" fmla="*/ 78 h 87"/>
                    <a:gd name="T38" fmla="*/ 37 w 222"/>
                    <a:gd name="T39" fmla="*/ 87 h 87"/>
                    <a:gd name="T40" fmla="*/ 189 w 222"/>
                    <a:gd name="T41" fmla="*/ 87 h 87"/>
                    <a:gd name="T42" fmla="*/ 198 w 222"/>
                    <a:gd name="T43" fmla="*/ 78 h 87"/>
                    <a:gd name="T44" fmla="*/ 198 w 222"/>
                    <a:gd name="T45" fmla="*/ 77 h 87"/>
                    <a:gd name="T46" fmla="*/ 189 w 222"/>
                    <a:gd name="T47" fmla="*/ 69 h 87"/>
                    <a:gd name="T48" fmla="*/ 184 w 222"/>
                    <a:gd name="T49" fmla="*/ 69 h 87"/>
                    <a:gd name="T50" fmla="*/ 216 w 222"/>
                    <a:gd name="T51" fmla="*/ 31 h 87"/>
                    <a:gd name="T52" fmla="*/ 222 w 222"/>
                    <a:gd name="T53" fmla="*/ 25 h 87"/>
                    <a:gd name="T54" fmla="*/ 222 w 222"/>
                    <a:gd name="T55" fmla="*/ 24 h 87"/>
                    <a:gd name="T56" fmla="*/ 222 w 222"/>
                    <a:gd name="T57" fmla="*/ 24 h 87"/>
                    <a:gd name="T58" fmla="*/ 222 w 222"/>
                    <a:gd name="T59" fmla="*/ 22 h 8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</a:cxnLst>
                  <a:rect l="0" t="0" r="r" b="b"/>
                  <a:pathLst>
                    <a:path w="222" h="87">
                      <a:moveTo>
                        <a:pt x="222" y="22"/>
                      </a:moveTo>
                      <a:cubicBezTo>
                        <a:pt x="222" y="13"/>
                        <a:pt x="203" y="4"/>
                        <a:pt x="173" y="0"/>
                      </a:cubicBezTo>
                      <a:cubicBezTo>
                        <a:pt x="165" y="5"/>
                        <a:pt x="165" y="5"/>
                        <a:pt x="165" y="5"/>
                      </a:cubicBezTo>
                      <a:cubicBezTo>
                        <a:pt x="184" y="8"/>
                        <a:pt x="196" y="13"/>
                        <a:pt x="196" y="18"/>
                      </a:cubicBezTo>
                      <a:cubicBezTo>
                        <a:pt x="196" y="20"/>
                        <a:pt x="194" y="22"/>
                        <a:pt x="190" y="24"/>
                      </a:cubicBezTo>
                      <a:cubicBezTo>
                        <a:pt x="178" y="31"/>
                        <a:pt x="147" y="35"/>
                        <a:pt x="111" y="35"/>
                      </a:cubicBezTo>
                      <a:cubicBezTo>
                        <a:pt x="75" y="35"/>
                        <a:pt x="44" y="31"/>
                        <a:pt x="31" y="24"/>
                      </a:cubicBezTo>
                      <a:cubicBezTo>
                        <a:pt x="28" y="22"/>
                        <a:pt x="26" y="20"/>
                        <a:pt x="26" y="18"/>
                      </a:cubicBezTo>
                      <a:cubicBezTo>
                        <a:pt x="26" y="14"/>
                        <a:pt x="34" y="10"/>
                        <a:pt x="48" y="7"/>
                      </a:cubicBezTo>
                      <a:cubicBezTo>
                        <a:pt x="42" y="1"/>
                        <a:pt x="42" y="1"/>
                        <a:pt x="42" y="1"/>
                      </a:cubicBezTo>
                      <a:cubicBezTo>
                        <a:pt x="16" y="6"/>
                        <a:pt x="0" y="14"/>
                        <a:pt x="0" y="22"/>
                      </a:cubicBezTo>
                      <a:cubicBezTo>
                        <a:pt x="0" y="23"/>
                        <a:pt x="0" y="24"/>
                        <a:pt x="0" y="24"/>
                      </a:cubicBezTo>
                      <a:cubicBezTo>
                        <a:pt x="0" y="24"/>
                        <a:pt x="0" y="24"/>
                        <a:pt x="0" y="24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1" y="27"/>
                        <a:pt x="3" y="29"/>
                        <a:pt x="5" y="31"/>
                      </a:cubicBezTo>
                      <a:cubicBezTo>
                        <a:pt x="38" y="69"/>
                        <a:pt x="38" y="69"/>
                        <a:pt x="38" y="69"/>
                      </a:cubicBezTo>
                      <a:cubicBezTo>
                        <a:pt x="37" y="69"/>
                        <a:pt x="37" y="69"/>
                        <a:pt x="37" y="69"/>
                      </a:cubicBezTo>
                      <a:cubicBezTo>
                        <a:pt x="32" y="69"/>
                        <a:pt x="28" y="72"/>
                        <a:pt x="28" y="77"/>
                      </a:cubicBezTo>
                      <a:cubicBezTo>
                        <a:pt x="28" y="78"/>
                        <a:pt x="28" y="78"/>
                        <a:pt x="28" y="78"/>
                      </a:cubicBezTo>
                      <a:cubicBezTo>
                        <a:pt x="28" y="83"/>
                        <a:pt x="32" y="87"/>
                        <a:pt x="37" y="87"/>
                      </a:cubicBezTo>
                      <a:cubicBezTo>
                        <a:pt x="189" y="87"/>
                        <a:pt x="189" y="87"/>
                        <a:pt x="189" y="87"/>
                      </a:cubicBezTo>
                      <a:cubicBezTo>
                        <a:pt x="194" y="87"/>
                        <a:pt x="198" y="83"/>
                        <a:pt x="198" y="78"/>
                      </a:cubicBezTo>
                      <a:cubicBezTo>
                        <a:pt x="198" y="77"/>
                        <a:pt x="198" y="77"/>
                        <a:pt x="198" y="77"/>
                      </a:cubicBezTo>
                      <a:cubicBezTo>
                        <a:pt x="198" y="72"/>
                        <a:pt x="194" y="69"/>
                        <a:pt x="189" y="69"/>
                      </a:cubicBezTo>
                      <a:cubicBezTo>
                        <a:pt x="184" y="69"/>
                        <a:pt x="184" y="69"/>
                        <a:pt x="184" y="69"/>
                      </a:cubicBezTo>
                      <a:cubicBezTo>
                        <a:pt x="216" y="31"/>
                        <a:pt x="216" y="31"/>
                        <a:pt x="216" y="31"/>
                      </a:cubicBezTo>
                      <a:cubicBezTo>
                        <a:pt x="219" y="29"/>
                        <a:pt x="221" y="27"/>
                        <a:pt x="222" y="25"/>
                      </a:cubicBezTo>
                      <a:cubicBezTo>
                        <a:pt x="222" y="24"/>
                        <a:pt x="222" y="24"/>
                        <a:pt x="222" y="24"/>
                      </a:cubicBezTo>
                      <a:cubicBezTo>
                        <a:pt x="222" y="24"/>
                        <a:pt x="222" y="24"/>
                        <a:pt x="222" y="24"/>
                      </a:cubicBezTo>
                      <a:cubicBezTo>
                        <a:pt x="222" y="24"/>
                        <a:pt x="222" y="23"/>
                        <a:pt x="222" y="2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7" name="Freeform 121"/>
                <p:cNvSpPr>
                  <a:spLocks noEditPoints="1"/>
                </p:cNvSpPr>
                <p:nvPr/>
              </p:nvSpPr>
              <p:spPr bwMode="auto">
                <a:xfrm>
                  <a:off x="8513072" y="4176633"/>
                  <a:ext cx="180976" cy="215900"/>
                </a:xfrm>
                <a:custGeom>
                  <a:avLst/>
                  <a:gdLst>
                    <a:gd name="T0" fmla="*/ 7 w 85"/>
                    <a:gd name="T1" fmla="*/ 89 h 101"/>
                    <a:gd name="T2" fmla="*/ 8 w 85"/>
                    <a:gd name="T3" fmla="*/ 101 h 101"/>
                    <a:gd name="T4" fmla="*/ 22 w 85"/>
                    <a:gd name="T5" fmla="*/ 91 h 101"/>
                    <a:gd name="T6" fmla="*/ 30 w 85"/>
                    <a:gd name="T7" fmla="*/ 85 h 101"/>
                    <a:gd name="T8" fmla="*/ 85 w 85"/>
                    <a:gd name="T9" fmla="*/ 43 h 101"/>
                    <a:gd name="T10" fmla="*/ 0 w 85"/>
                    <a:gd name="T11" fmla="*/ 0 h 101"/>
                    <a:gd name="T12" fmla="*/ 1 w 85"/>
                    <a:gd name="T13" fmla="*/ 17 h 101"/>
                    <a:gd name="T14" fmla="*/ 37 w 85"/>
                    <a:gd name="T15" fmla="*/ 26 h 101"/>
                    <a:gd name="T16" fmla="*/ 40 w 85"/>
                    <a:gd name="T17" fmla="*/ 28 h 101"/>
                    <a:gd name="T18" fmla="*/ 39 w 85"/>
                    <a:gd name="T19" fmla="*/ 32 h 101"/>
                    <a:gd name="T20" fmla="*/ 6 w 85"/>
                    <a:gd name="T21" fmla="*/ 70 h 101"/>
                    <a:gd name="T22" fmla="*/ 7 w 85"/>
                    <a:gd name="T23" fmla="*/ 83 h 101"/>
                    <a:gd name="T24" fmla="*/ 7 w 85"/>
                    <a:gd name="T25" fmla="*/ 89 h 101"/>
                    <a:gd name="T26" fmla="*/ 55 w 85"/>
                    <a:gd name="T27" fmla="*/ 34 h 101"/>
                    <a:gd name="T28" fmla="*/ 61 w 85"/>
                    <a:gd name="T29" fmla="*/ 39 h 101"/>
                    <a:gd name="T30" fmla="*/ 55 w 85"/>
                    <a:gd name="T31" fmla="*/ 45 h 101"/>
                    <a:gd name="T32" fmla="*/ 50 w 85"/>
                    <a:gd name="T33" fmla="*/ 39 h 101"/>
                    <a:gd name="T34" fmla="*/ 55 w 85"/>
                    <a:gd name="T35" fmla="*/ 34 h 101"/>
                    <a:gd name="T36" fmla="*/ 46 w 85"/>
                    <a:gd name="T37" fmla="*/ 52 h 101"/>
                    <a:gd name="T38" fmla="*/ 54 w 85"/>
                    <a:gd name="T39" fmla="*/ 60 h 101"/>
                    <a:gd name="T40" fmla="*/ 46 w 85"/>
                    <a:gd name="T41" fmla="*/ 67 h 101"/>
                    <a:gd name="T42" fmla="*/ 39 w 85"/>
                    <a:gd name="T43" fmla="*/ 60 h 101"/>
                    <a:gd name="T44" fmla="*/ 46 w 85"/>
                    <a:gd name="T45" fmla="*/ 52 h 1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85" h="101">
                      <a:moveTo>
                        <a:pt x="7" y="89"/>
                      </a:moveTo>
                      <a:cubicBezTo>
                        <a:pt x="8" y="101"/>
                        <a:pt x="8" y="101"/>
                        <a:pt x="8" y="101"/>
                      </a:cubicBezTo>
                      <a:cubicBezTo>
                        <a:pt x="22" y="91"/>
                        <a:pt x="22" y="91"/>
                        <a:pt x="22" y="91"/>
                      </a:cubicBezTo>
                      <a:cubicBezTo>
                        <a:pt x="30" y="85"/>
                        <a:pt x="30" y="85"/>
                        <a:pt x="30" y="85"/>
                      </a:cubicBezTo>
                      <a:cubicBezTo>
                        <a:pt x="85" y="43"/>
                        <a:pt x="85" y="43"/>
                        <a:pt x="85" y="43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17"/>
                        <a:pt x="1" y="17"/>
                        <a:pt x="1" y="17"/>
                      </a:cubicBezTo>
                      <a:cubicBezTo>
                        <a:pt x="37" y="26"/>
                        <a:pt x="37" y="26"/>
                        <a:pt x="37" y="26"/>
                      </a:cubicBezTo>
                      <a:cubicBezTo>
                        <a:pt x="39" y="26"/>
                        <a:pt x="40" y="27"/>
                        <a:pt x="40" y="28"/>
                      </a:cubicBezTo>
                      <a:cubicBezTo>
                        <a:pt x="41" y="29"/>
                        <a:pt x="40" y="31"/>
                        <a:pt x="39" y="32"/>
                      </a:cubicBezTo>
                      <a:cubicBezTo>
                        <a:pt x="6" y="70"/>
                        <a:pt x="6" y="70"/>
                        <a:pt x="6" y="70"/>
                      </a:cubicBezTo>
                      <a:cubicBezTo>
                        <a:pt x="7" y="83"/>
                        <a:pt x="7" y="83"/>
                        <a:pt x="7" y="83"/>
                      </a:cubicBezTo>
                      <a:lnTo>
                        <a:pt x="7" y="89"/>
                      </a:lnTo>
                      <a:close/>
                      <a:moveTo>
                        <a:pt x="55" y="34"/>
                      </a:moveTo>
                      <a:cubicBezTo>
                        <a:pt x="58" y="34"/>
                        <a:pt x="61" y="36"/>
                        <a:pt x="61" y="39"/>
                      </a:cubicBezTo>
                      <a:cubicBezTo>
                        <a:pt x="61" y="42"/>
                        <a:pt x="58" y="45"/>
                        <a:pt x="55" y="45"/>
                      </a:cubicBezTo>
                      <a:cubicBezTo>
                        <a:pt x="52" y="45"/>
                        <a:pt x="50" y="42"/>
                        <a:pt x="50" y="39"/>
                      </a:cubicBezTo>
                      <a:cubicBezTo>
                        <a:pt x="50" y="36"/>
                        <a:pt x="52" y="34"/>
                        <a:pt x="55" y="34"/>
                      </a:cubicBezTo>
                      <a:moveTo>
                        <a:pt x="46" y="52"/>
                      </a:moveTo>
                      <a:cubicBezTo>
                        <a:pt x="50" y="52"/>
                        <a:pt x="54" y="56"/>
                        <a:pt x="54" y="60"/>
                      </a:cubicBezTo>
                      <a:cubicBezTo>
                        <a:pt x="54" y="64"/>
                        <a:pt x="50" y="67"/>
                        <a:pt x="46" y="67"/>
                      </a:cubicBezTo>
                      <a:cubicBezTo>
                        <a:pt x="42" y="67"/>
                        <a:pt x="39" y="64"/>
                        <a:pt x="39" y="60"/>
                      </a:cubicBezTo>
                      <a:cubicBezTo>
                        <a:pt x="39" y="56"/>
                        <a:pt x="42" y="52"/>
                        <a:pt x="46" y="52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8" name="Freeform 122"/>
                <p:cNvSpPr>
                  <a:spLocks noEditPoints="1"/>
                </p:cNvSpPr>
                <p:nvPr/>
              </p:nvSpPr>
              <p:spPr bwMode="auto">
                <a:xfrm>
                  <a:off x="8379335" y="4148166"/>
                  <a:ext cx="173038" cy="193674"/>
                </a:xfrm>
                <a:custGeom>
                  <a:avLst/>
                  <a:gdLst>
                    <a:gd name="T0" fmla="*/ 8 w 81"/>
                    <a:gd name="T1" fmla="*/ 73 h 91"/>
                    <a:gd name="T2" fmla="*/ 15 w 81"/>
                    <a:gd name="T3" fmla="*/ 91 h 91"/>
                    <a:gd name="T4" fmla="*/ 31 w 81"/>
                    <a:gd name="T5" fmla="*/ 72 h 91"/>
                    <a:gd name="T6" fmla="*/ 37 w 81"/>
                    <a:gd name="T7" fmla="*/ 66 h 91"/>
                    <a:gd name="T8" fmla="*/ 49 w 81"/>
                    <a:gd name="T9" fmla="*/ 52 h 91"/>
                    <a:gd name="T10" fmla="*/ 52 w 81"/>
                    <a:gd name="T11" fmla="*/ 48 h 91"/>
                    <a:gd name="T12" fmla="*/ 56 w 81"/>
                    <a:gd name="T13" fmla="*/ 44 h 91"/>
                    <a:gd name="T14" fmla="*/ 81 w 81"/>
                    <a:gd name="T15" fmla="*/ 15 h 91"/>
                    <a:gd name="T16" fmla="*/ 53 w 81"/>
                    <a:gd name="T17" fmla="*/ 9 h 91"/>
                    <a:gd name="T18" fmla="*/ 49 w 81"/>
                    <a:gd name="T19" fmla="*/ 8 h 91"/>
                    <a:gd name="T20" fmla="*/ 45 w 81"/>
                    <a:gd name="T21" fmla="*/ 7 h 91"/>
                    <a:gd name="T22" fmla="*/ 15 w 81"/>
                    <a:gd name="T23" fmla="*/ 0 h 91"/>
                    <a:gd name="T24" fmla="*/ 0 w 81"/>
                    <a:gd name="T25" fmla="*/ 51 h 91"/>
                    <a:gd name="T26" fmla="*/ 6 w 81"/>
                    <a:gd name="T27" fmla="*/ 66 h 91"/>
                    <a:gd name="T28" fmla="*/ 8 w 81"/>
                    <a:gd name="T29" fmla="*/ 73 h 91"/>
                    <a:gd name="T30" fmla="*/ 45 w 81"/>
                    <a:gd name="T31" fmla="*/ 14 h 91"/>
                    <a:gd name="T32" fmla="*/ 46 w 81"/>
                    <a:gd name="T33" fmla="*/ 14 h 91"/>
                    <a:gd name="T34" fmla="*/ 49 w 81"/>
                    <a:gd name="T35" fmla="*/ 12 h 91"/>
                    <a:gd name="T36" fmla="*/ 53 w 81"/>
                    <a:gd name="T37" fmla="*/ 13 h 91"/>
                    <a:gd name="T38" fmla="*/ 55 w 81"/>
                    <a:gd name="T39" fmla="*/ 15 h 91"/>
                    <a:gd name="T40" fmla="*/ 55 w 81"/>
                    <a:gd name="T41" fmla="*/ 25 h 91"/>
                    <a:gd name="T42" fmla="*/ 54 w 81"/>
                    <a:gd name="T43" fmla="*/ 26 h 91"/>
                    <a:gd name="T44" fmla="*/ 51 w 81"/>
                    <a:gd name="T45" fmla="*/ 27 h 91"/>
                    <a:gd name="T46" fmla="*/ 47 w 81"/>
                    <a:gd name="T47" fmla="*/ 26 h 91"/>
                    <a:gd name="T48" fmla="*/ 45 w 81"/>
                    <a:gd name="T49" fmla="*/ 25 h 91"/>
                    <a:gd name="T50" fmla="*/ 45 w 81"/>
                    <a:gd name="T51" fmla="*/ 14 h 91"/>
                    <a:gd name="T52" fmla="*/ 25 w 81"/>
                    <a:gd name="T53" fmla="*/ 23 h 91"/>
                    <a:gd name="T54" fmla="*/ 33 w 81"/>
                    <a:gd name="T55" fmla="*/ 23 h 91"/>
                    <a:gd name="T56" fmla="*/ 33 w 81"/>
                    <a:gd name="T57" fmla="*/ 31 h 91"/>
                    <a:gd name="T58" fmla="*/ 25 w 81"/>
                    <a:gd name="T59" fmla="*/ 31 h 91"/>
                    <a:gd name="T60" fmla="*/ 25 w 81"/>
                    <a:gd name="T61" fmla="*/ 23 h 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81" h="91">
                      <a:moveTo>
                        <a:pt x="8" y="73"/>
                      </a:moveTo>
                      <a:cubicBezTo>
                        <a:pt x="15" y="91"/>
                        <a:pt x="15" y="91"/>
                        <a:pt x="15" y="91"/>
                      </a:cubicBezTo>
                      <a:cubicBezTo>
                        <a:pt x="31" y="72"/>
                        <a:pt x="31" y="72"/>
                        <a:pt x="31" y="72"/>
                      </a:cubicBezTo>
                      <a:cubicBezTo>
                        <a:pt x="37" y="66"/>
                        <a:pt x="37" y="66"/>
                        <a:pt x="37" y="66"/>
                      </a:cubicBezTo>
                      <a:cubicBezTo>
                        <a:pt x="49" y="52"/>
                        <a:pt x="49" y="52"/>
                        <a:pt x="49" y="52"/>
                      </a:cubicBezTo>
                      <a:cubicBezTo>
                        <a:pt x="52" y="48"/>
                        <a:pt x="52" y="48"/>
                        <a:pt x="52" y="48"/>
                      </a:cubicBezTo>
                      <a:cubicBezTo>
                        <a:pt x="56" y="44"/>
                        <a:pt x="56" y="44"/>
                        <a:pt x="56" y="44"/>
                      </a:cubicBezTo>
                      <a:cubicBezTo>
                        <a:pt x="81" y="15"/>
                        <a:pt x="81" y="15"/>
                        <a:pt x="81" y="15"/>
                      </a:cubicBezTo>
                      <a:cubicBezTo>
                        <a:pt x="53" y="9"/>
                        <a:pt x="53" y="9"/>
                        <a:pt x="53" y="9"/>
                      </a:cubicBezTo>
                      <a:cubicBezTo>
                        <a:pt x="49" y="8"/>
                        <a:pt x="49" y="8"/>
                        <a:pt x="49" y="8"/>
                      </a:cubicBezTo>
                      <a:cubicBezTo>
                        <a:pt x="45" y="7"/>
                        <a:pt x="45" y="7"/>
                        <a:pt x="45" y="7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0" y="51"/>
                        <a:pt x="0" y="51"/>
                        <a:pt x="0" y="51"/>
                      </a:cubicBezTo>
                      <a:cubicBezTo>
                        <a:pt x="6" y="66"/>
                        <a:pt x="6" y="66"/>
                        <a:pt x="6" y="66"/>
                      </a:cubicBezTo>
                      <a:lnTo>
                        <a:pt x="8" y="73"/>
                      </a:lnTo>
                      <a:close/>
                      <a:moveTo>
                        <a:pt x="45" y="14"/>
                      </a:moveTo>
                      <a:cubicBezTo>
                        <a:pt x="45" y="14"/>
                        <a:pt x="46" y="14"/>
                        <a:pt x="46" y="14"/>
                      </a:cubicBezTo>
                      <a:cubicBezTo>
                        <a:pt x="47" y="13"/>
                        <a:pt x="48" y="13"/>
                        <a:pt x="49" y="12"/>
                      </a:cubicBezTo>
                      <a:cubicBezTo>
                        <a:pt x="51" y="12"/>
                        <a:pt x="52" y="13"/>
                        <a:pt x="53" y="13"/>
                      </a:cubicBezTo>
                      <a:cubicBezTo>
                        <a:pt x="54" y="13"/>
                        <a:pt x="55" y="14"/>
                        <a:pt x="55" y="15"/>
                      </a:cubicBezTo>
                      <a:cubicBezTo>
                        <a:pt x="58" y="18"/>
                        <a:pt x="58" y="22"/>
                        <a:pt x="55" y="25"/>
                      </a:cubicBezTo>
                      <a:cubicBezTo>
                        <a:pt x="55" y="25"/>
                        <a:pt x="54" y="26"/>
                        <a:pt x="54" y="26"/>
                      </a:cubicBezTo>
                      <a:cubicBezTo>
                        <a:pt x="53" y="27"/>
                        <a:pt x="52" y="27"/>
                        <a:pt x="51" y="27"/>
                      </a:cubicBezTo>
                      <a:cubicBezTo>
                        <a:pt x="49" y="27"/>
                        <a:pt x="48" y="27"/>
                        <a:pt x="47" y="26"/>
                      </a:cubicBezTo>
                      <a:cubicBezTo>
                        <a:pt x="46" y="26"/>
                        <a:pt x="45" y="25"/>
                        <a:pt x="45" y="25"/>
                      </a:cubicBezTo>
                      <a:cubicBezTo>
                        <a:pt x="42" y="22"/>
                        <a:pt x="42" y="17"/>
                        <a:pt x="45" y="14"/>
                      </a:cubicBezTo>
                      <a:moveTo>
                        <a:pt x="25" y="23"/>
                      </a:moveTo>
                      <a:cubicBezTo>
                        <a:pt x="27" y="21"/>
                        <a:pt x="31" y="21"/>
                        <a:pt x="33" y="23"/>
                      </a:cubicBezTo>
                      <a:cubicBezTo>
                        <a:pt x="35" y="25"/>
                        <a:pt x="35" y="29"/>
                        <a:pt x="33" y="31"/>
                      </a:cubicBezTo>
                      <a:cubicBezTo>
                        <a:pt x="30" y="33"/>
                        <a:pt x="27" y="33"/>
                        <a:pt x="25" y="31"/>
                      </a:cubicBezTo>
                      <a:cubicBezTo>
                        <a:pt x="23" y="28"/>
                        <a:pt x="23" y="25"/>
                        <a:pt x="25" y="23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119" name="Freeform 123"/>
                <p:cNvSpPr>
                  <a:spLocks noEditPoints="1"/>
                </p:cNvSpPr>
                <p:nvPr/>
              </p:nvSpPr>
              <p:spPr bwMode="auto">
                <a:xfrm>
                  <a:off x="8187219" y="4172816"/>
                  <a:ext cx="187326" cy="187325"/>
                </a:xfrm>
                <a:custGeom>
                  <a:avLst/>
                  <a:gdLst>
                    <a:gd name="T0" fmla="*/ 83 w 87"/>
                    <a:gd name="T1" fmla="*/ 1 h 88"/>
                    <a:gd name="T2" fmla="*/ 62 w 87"/>
                    <a:gd name="T3" fmla="*/ 7 h 88"/>
                    <a:gd name="T4" fmla="*/ 58 w 87"/>
                    <a:gd name="T5" fmla="*/ 8 h 88"/>
                    <a:gd name="T6" fmla="*/ 55 w 87"/>
                    <a:gd name="T7" fmla="*/ 9 h 88"/>
                    <a:gd name="T8" fmla="*/ 0 w 87"/>
                    <a:gd name="T9" fmla="*/ 25 h 88"/>
                    <a:gd name="T10" fmla="*/ 47 w 87"/>
                    <a:gd name="T11" fmla="*/ 73 h 88"/>
                    <a:gd name="T12" fmla="*/ 53 w 87"/>
                    <a:gd name="T13" fmla="*/ 79 h 88"/>
                    <a:gd name="T14" fmla="*/ 62 w 87"/>
                    <a:gd name="T15" fmla="*/ 88 h 88"/>
                    <a:gd name="T16" fmla="*/ 65 w 87"/>
                    <a:gd name="T17" fmla="*/ 78 h 88"/>
                    <a:gd name="T18" fmla="*/ 67 w 87"/>
                    <a:gd name="T19" fmla="*/ 71 h 88"/>
                    <a:gd name="T20" fmla="*/ 71 w 87"/>
                    <a:gd name="T21" fmla="*/ 55 h 88"/>
                    <a:gd name="T22" fmla="*/ 73 w 87"/>
                    <a:gd name="T23" fmla="*/ 49 h 88"/>
                    <a:gd name="T24" fmla="*/ 75 w 87"/>
                    <a:gd name="T25" fmla="*/ 43 h 88"/>
                    <a:gd name="T26" fmla="*/ 86 w 87"/>
                    <a:gd name="T27" fmla="*/ 2 h 88"/>
                    <a:gd name="T28" fmla="*/ 87 w 87"/>
                    <a:gd name="T29" fmla="*/ 0 h 88"/>
                    <a:gd name="T30" fmla="*/ 83 w 87"/>
                    <a:gd name="T31" fmla="*/ 1 h 88"/>
                    <a:gd name="T32" fmla="*/ 30 w 87"/>
                    <a:gd name="T33" fmla="*/ 32 h 88"/>
                    <a:gd name="T34" fmla="*/ 25 w 87"/>
                    <a:gd name="T35" fmla="*/ 27 h 88"/>
                    <a:gd name="T36" fmla="*/ 30 w 87"/>
                    <a:gd name="T37" fmla="*/ 22 h 88"/>
                    <a:gd name="T38" fmla="*/ 35 w 87"/>
                    <a:gd name="T39" fmla="*/ 27 h 88"/>
                    <a:gd name="T40" fmla="*/ 30 w 87"/>
                    <a:gd name="T41" fmla="*/ 32 h 88"/>
                    <a:gd name="T42" fmla="*/ 45 w 87"/>
                    <a:gd name="T43" fmla="*/ 48 h 88"/>
                    <a:gd name="T44" fmla="*/ 38 w 87"/>
                    <a:gd name="T45" fmla="*/ 42 h 88"/>
                    <a:gd name="T46" fmla="*/ 45 w 87"/>
                    <a:gd name="T47" fmla="*/ 35 h 88"/>
                    <a:gd name="T48" fmla="*/ 51 w 87"/>
                    <a:gd name="T49" fmla="*/ 42 h 88"/>
                    <a:gd name="T50" fmla="*/ 45 w 87"/>
                    <a:gd name="T51" fmla="*/ 48 h 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87" h="88">
                      <a:moveTo>
                        <a:pt x="83" y="1"/>
                      </a:moveTo>
                      <a:cubicBezTo>
                        <a:pt x="62" y="7"/>
                        <a:pt x="62" y="7"/>
                        <a:pt x="62" y="7"/>
                      </a:cubicBezTo>
                      <a:cubicBezTo>
                        <a:pt x="58" y="8"/>
                        <a:pt x="58" y="8"/>
                        <a:pt x="58" y="8"/>
                      </a:cubicBezTo>
                      <a:cubicBezTo>
                        <a:pt x="55" y="9"/>
                        <a:pt x="55" y="9"/>
                        <a:pt x="55" y="9"/>
                      </a:cubicBezTo>
                      <a:cubicBezTo>
                        <a:pt x="0" y="25"/>
                        <a:pt x="0" y="25"/>
                        <a:pt x="0" y="25"/>
                      </a:cubicBezTo>
                      <a:cubicBezTo>
                        <a:pt x="47" y="73"/>
                        <a:pt x="47" y="73"/>
                        <a:pt x="47" y="73"/>
                      </a:cubicBezTo>
                      <a:cubicBezTo>
                        <a:pt x="53" y="79"/>
                        <a:pt x="53" y="79"/>
                        <a:pt x="53" y="79"/>
                      </a:cubicBezTo>
                      <a:cubicBezTo>
                        <a:pt x="62" y="88"/>
                        <a:pt x="62" y="88"/>
                        <a:pt x="62" y="88"/>
                      </a:cubicBezTo>
                      <a:cubicBezTo>
                        <a:pt x="65" y="78"/>
                        <a:pt x="65" y="78"/>
                        <a:pt x="65" y="78"/>
                      </a:cubicBezTo>
                      <a:cubicBezTo>
                        <a:pt x="67" y="71"/>
                        <a:pt x="67" y="71"/>
                        <a:pt x="67" y="71"/>
                      </a:cubicBezTo>
                      <a:cubicBezTo>
                        <a:pt x="71" y="55"/>
                        <a:pt x="71" y="55"/>
                        <a:pt x="71" y="55"/>
                      </a:cubicBezTo>
                      <a:cubicBezTo>
                        <a:pt x="73" y="49"/>
                        <a:pt x="73" y="49"/>
                        <a:pt x="73" y="49"/>
                      </a:cubicBezTo>
                      <a:cubicBezTo>
                        <a:pt x="75" y="43"/>
                        <a:pt x="75" y="43"/>
                        <a:pt x="75" y="43"/>
                      </a:cubicBezTo>
                      <a:cubicBezTo>
                        <a:pt x="86" y="2"/>
                        <a:pt x="86" y="2"/>
                        <a:pt x="86" y="2"/>
                      </a:cubicBezTo>
                      <a:cubicBezTo>
                        <a:pt x="87" y="0"/>
                        <a:pt x="87" y="0"/>
                        <a:pt x="87" y="0"/>
                      </a:cubicBezTo>
                      <a:lnTo>
                        <a:pt x="83" y="1"/>
                      </a:lnTo>
                      <a:close/>
                      <a:moveTo>
                        <a:pt x="30" y="32"/>
                      </a:moveTo>
                      <a:cubicBezTo>
                        <a:pt x="27" y="32"/>
                        <a:pt x="25" y="29"/>
                        <a:pt x="25" y="27"/>
                      </a:cubicBezTo>
                      <a:cubicBezTo>
                        <a:pt x="25" y="24"/>
                        <a:pt x="27" y="22"/>
                        <a:pt x="30" y="22"/>
                      </a:cubicBezTo>
                      <a:cubicBezTo>
                        <a:pt x="33" y="22"/>
                        <a:pt x="35" y="24"/>
                        <a:pt x="35" y="27"/>
                      </a:cubicBezTo>
                      <a:cubicBezTo>
                        <a:pt x="35" y="29"/>
                        <a:pt x="33" y="32"/>
                        <a:pt x="30" y="32"/>
                      </a:cubicBezTo>
                      <a:moveTo>
                        <a:pt x="45" y="48"/>
                      </a:moveTo>
                      <a:cubicBezTo>
                        <a:pt x="41" y="48"/>
                        <a:pt x="38" y="45"/>
                        <a:pt x="38" y="42"/>
                      </a:cubicBezTo>
                      <a:cubicBezTo>
                        <a:pt x="38" y="38"/>
                        <a:pt x="41" y="35"/>
                        <a:pt x="45" y="35"/>
                      </a:cubicBezTo>
                      <a:cubicBezTo>
                        <a:pt x="49" y="35"/>
                        <a:pt x="51" y="38"/>
                        <a:pt x="51" y="42"/>
                      </a:cubicBezTo>
                      <a:cubicBezTo>
                        <a:pt x="51" y="45"/>
                        <a:pt x="49" y="48"/>
                        <a:pt x="45" y="4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</p:grpSp>
          <p:sp>
            <p:nvSpPr>
              <p:cNvPr id="115" name="Freeform 126"/>
              <p:cNvSpPr>
                <a:spLocks noEditPoints="1"/>
              </p:cNvSpPr>
              <p:nvPr/>
            </p:nvSpPr>
            <p:spPr bwMode="auto">
              <a:xfrm>
                <a:off x="8075656" y="2283960"/>
                <a:ext cx="439738" cy="431801"/>
              </a:xfrm>
              <a:custGeom>
                <a:avLst/>
                <a:gdLst>
                  <a:gd name="T0" fmla="*/ 0 w 205"/>
                  <a:gd name="T1" fmla="*/ 202 h 202"/>
                  <a:gd name="T2" fmla="*/ 205 w 205"/>
                  <a:gd name="T3" fmla="*/ 202 h 202"/>
                  <a:gd name="T4" fmla="*/ 106 w 205"/>
                  <a:gd name="T5" fmla="*/ 176 h 202"/>
                  <a:gd name="T6" fmla="*/ 106 w 205"/>
                  <a:gd name="T7" fmla="*/ 81 h 202"/>
                  <a:gd name="T8" fmla="*/ 122 w 205"/>
                  <a:gd name="T9" fmla="*/ 74 h 202"/>
                  <a:gd name="T10" fmla="*/ 141 w 205"/>
                  <a:gd name="T11" fmla="*/ 86 h 202"/>
                  <a:gd name="T12" fmla="*/ 161 w 205"/>
                  <a:gd name="T13" fmla="*/ 74 h 202"/>
                  <a:gd name="T14" fmla="*/ 180 w 205"/>
                  <a:gd name="T15" fmla="*/ 86 h 202"/>
                  <a:gd name="T16" fmla="*/ 106 w 205"/>
                  <a:gd name="T17" fmla="*/ 10 h 202"/>
                  <a:gd name="T18" fmla="*/ 106 w 205"/>
                  <a:gd name="T19" fmla="*/ 3 h 202"/>
                  <a:gd name="T20" fmla="*/ 103 w 205"/>
                  <a:gd name="T21" fmla="*/ 0 h 202"/>
                  <a:gd name="T22" fmla="*/ 100 w 205"/>
                  <a:gd name="T23" fmla="*/ 3 h 202"/>
                  <a:gd name="T24" fmla="*/ 100 w 205"/>
                  <a:gd name="T25" fmla="*/ 10 h 202"/>
                  <a:gd name="T26" fmla="*/ 26 w 205"/>
                  <a:gd name="T27" fmla="*/ 86 h 202"/>
                  <a:gd name="T28" fmla="*/ 45 w 205"/>
                  <a:gd name="T29" fmla="*/ 74 h 202"/>
                  <a:gd name="T30" fmla="*/ 64 w 205"/>
                  <a:gd name="T31" fmla="*/ 86 h 202"/>
                  <a:gd name="T32" fmla="*/ 84 w 205"/>
                  <a:gd name="T33" fmla="*/ 74 h 202"/>
                  <a:gd name="T34" fmla="*/ 100 w 205"/>
                  <a:gd name="T35" fmla="*/ 81 h 202"/>
                  <a:gd name="T36" fmla="*/ 100 w 205"/>
                  <a:gd name="T37" fmla="*/ 176 h 202"/>
                  <a:gd name="T38" fmla="*/ 0 w 205"/>
                  <a:gd name="T39" fmla="*/ 202 h 202"/>
                  <a:gd name="T40" fmla="*/ 106 w 205"/>
                  <a:gd name="T41" fmla="*/ 16 h 202"/>
                  <a:gd name="T42" fmla="*/ 141 w 205"/>
                  <a:gd name="T43" fmla="*/ 75 h 202"/>
                  <a:gd name="T44" fmla="*/ 122 w 205"/>
                  <a:gd name="T45" fmla="*/ 67 h 202"/>
                  <a:gd name="T46" fmla="*/ 106 w 205"/>
                  <a:gd name="T47" fmla="*/ 73 h 202"/>
                  <a:gd name="T48" fmla="*/ 106 w 205"/>
                  <a:gd name="T49" fmla="*/ 16 h 202"/>
                  <a:gd name="T50" fmla="*/ 64 w 205"/>
                  <a:gd name="T51" fmla="*/ 75 h 202"/>
                  <a:gd name="T52" fmla="*/ 45 w 205"/>
                  <a:gd name="T53" fmla="*/ 67 h 202"/>
                  <a:gd name="T54" fmla="*/ 34 w 205"/>
                  <a:gd name="T55" fmla="*/ 69 h 202"/>
                  <a:gd name="T56" fmla="*/ 100 w 205"/>
                  <a:gd name="T57" fmla="*/ 16 h 202"/>
                  <a:gd name="T58" fmla="*/ 64 w 205"/>
                  <a:gd name="T59" fmla="*/ 75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05" h="202">
                    <a:moveTo>
                      <a:pt x="0" y="202"/>
                    </a:moveTo>
                    <a:cubicBezTo>
                      <a:pt x="205" y="202"/>
                      <a:pt x="205" y="202"/>
                      <a:pt x="205" y="202"/>
                    </a:cubicBezTo>
                    <a:cubicBezTo>
                      <a:pt x="174" y="185"/>
                      <a:pt x="140" y="177"/>
                      <a:pt x="106" y="176"/>
                    </a:cubicBezTo>
                    <a:cubicBezTo>
                      <a:pt x="106" y="81"/>
                      <a:pt x="106" y="81"/>
                      <a:pt x="106" y="81"/>
                    </a:cubicBezTo>
                    <a:cubicBezTo>
                      <a:pt x="110" y="76"/>
                      <a:pt x="116" y="74"/>
                      <a:pt x="122" y="74"/>
                    </a:cubicBezTo>
                    <a:cubicBezTo>
                      <a:pt x="130" y="74"/>
                      <a:pt x="138" y="79"/>
                      <a:pt x="141" y="86"/>
                    </a:cubicBezTo>
                    <a:cubicBezTo>
                      <a:pt x="145" y="79"/>
                      <a:pt x="152" y="74"/>
                      <a:pt x="161" y="74"/>
                    </a:cubicBezTo>
                    <a:cubicBezTo>
                      <a:pt x="169" y="74"/>
                      <a:pt x="177" y="79"/>
                      <a:pt x="180" y="86"/>
                    </a:cubicBezTo>
                    <a:cubicBezTo>
                      <a:pt x="180" y="45"/>
                      <a:pt x="147" y="11"/>
                      <a:pt x="106" y="10"/>
                    </a:cubicBezTo>
                    <a:cubicBezTo>
                      <a:pt x="106" y="3"/>
                      <a:pt x="106" y="3"/>
                      <a:pt x="106" y="3"/>
                    </a:cubicBezTo>
                    <a:cubicBezTo>
                      <a:pt x="106" y="1"/>
                      <a:pt x="105" y="0"/>
                      <a:pt x="103" y="0"/>
                    </a:cubicBezTo>
                    <a:cubicBezTo>
                      <a:pt x="101" y="0"/>
                      <a:pt x="100" y="1"/>
                      <a:pt x="100" y="3"/>
                    </a:cubicBezTo>
                    <a:cubicBezTo>
                      <a:pt x="100" y="10"/>
                      <a:pt x="100" y="10"/>
                      <a:pt x="100" y="10"/>
                    </a:cubicBezTo>
                    <a:cubicBezTo>
                      <a:pt x="59" y="11"/>
                      <a:pt x="26" y="45"/>
                      <a:pt x="26" y="86"/>
                    </a:cubicBezTo>
                    <a:cubicBezTo>
                      <a:pt x="29" y="79"/>
                      <a:pt x="37" y="74"/>
                      <a:pt x="45" y="74"/>
                    </a:cubicBezTo>
                    <a:cubicBezTo>
                      <a:pt x="53" y="74"/>
                      <a:pt x="61" y="79"/>
                      <a:pt x="64" y="86"/>
                    </a:cubicBezTo>
                    <a:cubicBezTo>
                      <a:pt x="67" y="79"/>
                      <a:pt x="75" y="74"/>
                      <a:pt x="84" y="74"/>
                    </a:cubicBezTo>
                    <a:cubicBezTo>
                      <a:pt x="90" y="74"/>
                      <a:pt x="96" y="76"/>
                      <a:pt x="100" y="81"/>
                    </a:cubicBezTo>
                    <a:cubicBezTo>
                      <a:pt x="100" y="176"/>
                      <a:pt x="100" y="176"/>
                      <a:pt x="100" y="176"/>
                    </a:cubicBezTo>
                    <a:cubicBezTo>
                      <a:pt x="65" y="177"/>
                      <a:pt x="31" y="185"/>
                      <a:pt x="0" y="202"/>
                    </a:cubicBezTo>
                    <a:moveTo>
                      <a:pt x="106" y="16"/>
                    </a:moveTo>
                    <a:cubicBezTo>
                      <a:pt x="106" y="16"/>
                      <a:pt x="130" y="25"/>
                      <a:pt x="141" y="75"/>
                    </a:cubicBezTo>
                    <a:cubicBezTo>
                      <a:pt x="136" y="70"/>
                      <a:pt x="129" y="67"/>
                      <a:pt x="122" y="67"/>
                    </a:cubicBezTo>
                    <a:cubicBezTo>
                      <a:pt x="116" y="67"/>
                      <a:pt x="111" y="69"/>
                      <a:pt x="106" y="73"/>
                    </a:cubicBezTo>
                    <a:lnTo>
                      <a:pt x="106" y="16"/>
                    </a:lnTo>
                    <a:close/>
                    <a:moveTo>
                      <a:pt x="64" y="75"/>
                    </a:moveTo>
                    <a:cubicBezTo>
                      <a:pt x="59" y="70"/>
                      <a:pt x="52" y="67"/>
                      <a:pt x="45" y="67"/>
                    </a:cubicBezTo>
                    <a:cubicBezTo>
                      <a:pt x="41" y="67"/>
                      <a:pt x="38" y="68"/>
                      <a:pt x="34" y="69"/>
                    </a:cubicBezTo>
                    <a:cubicBezTo>
                      <a:pt x="42" y="40"/>
                      <a:pt x="68" y="18"/>
                      <a:pt x="100" y="16"/>
                    </a:cubicBezTo>
                    <a:cubicBezTo>
                      <a:pt x="72" y="27"/>
                      <a:pt x="64" y="75"/>
                      <a:pt x="64" y="75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4328" y="4365823"/>
              <a:ext cx="3530058" cy="1432417"/>
            </a:xfrm>
            <a:prstGeom prst="rect">
              <a:avLst/>
            </a:prstGeom>
          </p:spPr>
        </p:pic>
      </p:grpSp>
      <p:pic>
        <p:nvPicPr>
          <p:cNvPr id="67" name="图片 66">
            <a:extLst>
              <a:ext uri="{FF2B5EF4-FFF2-40B4-BE49-F238E27FC236}">
                <a16:creationId xmlns:a16="http://schemas.microsoft.com/office/drawing/2014/main" id="{AF0ED96D-085F-4446-A12C-9C953AA3787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4.81481E-6 L -0.18217 -0.0046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15" y="-23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33333E-6 L -0.25 3.33333E-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  <p:bldP spid="56" grpId="0"/>
      <p:bldP spid="57" grpId="0"/>
      <p:bldP spid="58" grpId="0"/>
      <p:bldP spid="59" grpId="0"/>
      <p:bldP spid="133" grpId="0"/>
      <p:bldP spid="1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2B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56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会员使用功能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1363443" y="2356572"/>
            <a:ext cx="1610089" cy="1179543"/>
            <a:chOff x="1187624" y="1011203"/>
            <a:chExt cx="1610089" cy="1179543"/>
          </a:xfrm>
        </p:grpSpPr>
        <p:grpSp>
          <p:nvGrpSpPr>
            <p:cNvPr id="51" name="组合 50"/>
            <p:cNvGrpSpPr/>
            <p:nvPr/>
          </p:nvGrpSpPr>
          <p:grpSpPr>
            <a:xfrm>
              <a:off x="1744115" y="1011203"/>
              <a:ext cx="497106" cy="497106"/>
              <a:chOff x="1776829" y="1011203"/>
              <a:chExt cx="497106" cy="497106"/>
            </a:xfrm>
          </p:grpSpPr>
          <p:sp>
            <p:nvSpPr>
              <p:cNvPr id="55" name="椭圆 54"/>
              <p:cNvSpPr/>
              <p:nvPr/>
            </p:nvSpPr>
            <p:spPr>
              <a:xfrm>
                <a:off x="1776829" y="1011203"/>
                <a:ext cx="497106" cy="49710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152400" dist="63500" dir="2700000" sx="103000" sy="103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2320" tIns="313011" rIns="272320" bIns="313011" numCol="1" spcCol="1270" anchor="ctr" anchorCtr="0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矩形 24"/>
              <p:cNvSpPr/>
              <p:nvPr/>
            </p:nvSpPr>
            <p:spPr>
              <a:xfrm>
                <a:off x="1880206" y="1123762"/>
                <a:ext cx="290352" cy="224425"/>
              </a:xfrm>
              <a:custGeom>
                <a:avLst/>
                <a:gdLst/>
                <a:ahLst/>
                <a:cxnLst/>
                <a:rect l="l" t="t" r="r" b="b"/>
                <a:pathLst>
                  <a:path w="360040" h="360040">
                    <a:moveTo>
                      <a:pt x="36004" y="36004"/>
                    </a:moveTo>
                    <a:lnTo>
                      <a:pt x="36004" y="306004"/>
                    </a:lnTo>
                    <a:lnTo>
                      <a:pt x="324036" y="306004"/>
                    </a:lnTo>
                    <a:lnTo>
                      <a:pt x="324036" y="36004"/>
                    </a:lnTo>
                    <a:close/>
                    <a:moveTo>
                      <a:pt x="0" y="0"/>
                    </a:moveTo>
                    <a:lnTo>
                      <a:pt x="360040" y="0"/>
                    </a:lnTo>
                    <a:lnTo>
                      <a:pt x="360040" y="360040"/>
                    </a:lnTo>
                    <a:lnTo>
                      <a:pt x="0" y="360040"/>
                    </a:lnTo>
                    <a:close/>
                  </a:path>
                </a:pathLst>
              </a:custGeom>
              <a:solidFill>
                <a:srgbClr val="E7291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2063735" y="1313890"/>
                <a:ext cx="29032" cy="290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2100369" y="1313890"/>
                <a:ext cx="29032" cy="290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椭圆 58"/>
              <p:cNvSpPr/>
              <p:nvPr/>
            </p:nvSpPr>
            <p:spPr>
              <a:xfrm>
                <a:off x="2027101" y="1313890"/>
                <a:ext cx="29032" cy="2903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梯形 59"/>
              <p:cNvSpPr/>
              <p:nvPr/>
            </p:nvSpPr>
            <p:spPr>
              <a:xfrm>
                <a:off x="1962654" y="1351494"/>
                <a:ext cx="125455" cy="64215"/>
              </a:xfrm>
              <a:prstGeom prst="trapezoid">
                <a:avLst/>
              </a:prstGeom>
              <a:solidFill>
                <a:srgbClr val="DB41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1187624" y="1529330"/>
              <a:ext cx="1610089" cy="661416"/>
              <a:chOff x="1220338" y="1529330"/>
              <a:chExt cx="1610089" cy="661416"/>
            </a:xfrm>
          </p:grpSpPr>
          <p:sp>
            <p:nvSpPr>
              <p:cNvPr id="53" name="TextBox 21"/>
              <p:cNvSpPr txBox="1"/>
              <p:nvPr/>
            </p:nvSpPr>
            <p:spPr>
              <a:xfrm>
                <a:off x="1220338" y="1529330"/>
                <a:ext cx="1610089" cy="408350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rgbClr val="5151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anose="020B0604030504040204" pitchFamily="34" charset="0"/>
                  </a:rPr>
                  <a:t>器械查询</a:t>
                </a:r>
              </a:p>
            </p:txBody>
          </p:sp>
          <p:sp>
            <p:nvSpPr>
              <p:cNvPr id="54" name="矩形 53"/>
              <p:cNvSpPr/>
              <p:nvPr/>
            </p:nvSpPr>
            <p:spPr>
              <a:xfrm>
                <a:off x="1344499" y="1875275"/>
                <a:ext cx="1361766" cy="315471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endParaRPr lang="zh-CN" altLang="en-US" sz="16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6057472" y="2396979"/>
            <a:ext cx="1776730" cy="916623"/>
            <a:chOff x="6195978" y="1003985"/>
            <a:chExt cx="1776730" cy="916623"/>
          </a:xfrm>
        </p:grpSpPr>
        <p:grpSp>
          <p:nvGrpSpPr>
            <p:cNvPr id="62" name="组合 61"/>
            <p:cNvGrpSpPr/>
            <p:nvPr/>
          </p:nvGrpSpPr>
          <p:grpSpPr>
            <a:xfrm>
              <a:off x="6819144" y="1003985"/>
              <a:ext cx="497106" cy="497106"/>
              <a:chOff x="6791476" y="1003985"/>
              <a:chExt cx="497106" cy="497106"/>
            </a:xfrm>
          </p:grpSpPr>
          <p:sp>
            <p:nvSpPr>
              <p:cNvPr id="65" name="椭圆 64"/>
              <p:cNvSpPr/>
              <p:nvPr/>
            </p:nvSpPr>
            <p:spPr>
              <a:xfrm>
                <a:off x="6791476" y="1003985"/>
                <a:ext cx="497106" cy="49710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152400" dist="63500" dir="2700000" sx="103000" sy="103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2320" tIns="313011" rIns="272320" bIns="313011" numCol="1" spcCol="1270" anchor="ctr" anchorCtr="0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等腰三角形 1024"/>
              <p:cNvSpPr/>
              <p:nvPr/>
            </p:nvSpPr>
            <p:spPr>
              <a:xfrm>
                <a:off x="6860009" y="1101955"/>
                <a:ext cx="360040" cy="301166"/>
              </a:xfrm>
              <a:custGeom>
                <a:avLst/>
                <a:gdLst/>
                <a:ahLst/>
                <a:cxnLst/>
                <a:rect l="l" t="t" r="r" b="b"/>
                <a:pathLst>
                  <a:path w="504056" h="421632">
                    <a:moveTo>
                      <a:pt x="252028" y="0"/>
                    </a:moveTo>
                    <a:lnTo>
                      <a:pt x="504056" y="216024"/>
                    </a:lnTo>
                    <a:lnTo>
                      <a:pt x="432048" y="216024"/>
                    </a:lnTo>
                    <a:lnTo>
                      <a:pt x="432048" y="421632"/>
                    </a:lnTo>
                    <a:lnTo>
                      <a:pt x="324036" y="421632"/>
                    </a:lnTo>
                    <a:lnTo>
                      <a:pt x="324036" y="312478"/>
                    </a:lnTo>
                    <a:lnTo>
                      <a:pt x="180020" y="312478"/>
                    </a:lnTo>
                    <a:lnTo>
                      <a:pt x="180020" y="421632"/>
                    </a:lnTo>
                    <a:lnTo>
                      <a:pt x="72008" y="421632"/>
                    </a:lnTo>
                    <a:lnTo>
                      <a:pt x="72008" y="216024"/>
                    </a:lnTo>
                    <a:lnTo>
                      <a:pt x="0" y="216024"/>
                    </a:lnTo>
                    <a:close/>
                  </a:path>
                </a:pathLst>
              </a:custGeom>
              <a:solidFill>
                <a:srgbClr val="009E9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TextBox 65"/>
            <p:cNvSpPr txBox="1"/>
            <p:nvPr/>
          </p:nvSpPr>
          <p:spPr>
            <a:xfrm>
              <a:off x="6195978" y="1521828"/>
              <a:ext cx="1776730" cy="39878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zh-CN" altLang="en-US" sz="2000" dirty="0">
                  <a:solidFill>
                    <a:srgbClr val="5151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健身器械预约</a:t>
              </a: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6156938" y="4180336"/>
            <a:ext cx="1610089" cy="973513"/>
            <a:chOff x="1239574" y="2897197"/>
            <a:chExt cx="1610089" cy="973513"/>
          </a:xfrm>
        </p:grpSpPr>
        <p:sp>
          <p:nvSpPr>
            <p:cNvPr id="72" name="椭圆 71"/>
            <p:cNvSpPr/>
            <p:nvPr/>
          </p:nvSpPr>
          <p:spPr>
            <a:xfrm>
              <a:off x="1776828" y="2897197"/>
              <a:ext cx="497106" cy="497106"/>
            </a:xfrm>
            <a:prstGeom prst="ellipse">
              <a:avLst/>
            </a:prstGeom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16200000" scaled="1"/>
            </a:gradFill>
            <a:ln>
              <a:noFill/>
            </a:ln>
            <a:effectLst>
              <a:outerShdw blurRad="152400" dist="63500" dir="2700000" sx="103000" sy="103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72320" tIns="313011" rIns="272320" bIns="313011" numCol="1" spcCol="1270" anchor="ctr" anchorCtr="0">
              <a:noAutofit/>
            </a:bodyPr>
            <a:lstStyle/>
            <a:p>
              <a:pPr algn="ctr" defTabSz="1200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>
                <a:ea typeface="微软雅黑" panose="020B0503020204020204" pitchFamily="34" charset="-122"/>
              </a:endParaRPr>
            </a:p>
          </p:txBody>
        </p:sp>
        <p:sp>
          <p:nvSpPr>
            <p:cNvPr id="70" name="TextBox 65"/>
            <p:cNvSpPr txBox="1"/>
            <p:nvPr/>
          </p:nvSpPr>
          <p:spPr>
            <a:xfrm>
              <a:off x="1239574" y="3471930"/>
              <a:ext cx="1610089" cy="398780"/>
            </a:xfrm>
            <a:prstGeom prst="rect">
              <a:avLst/>
            </a:prstGeom>
            <a:noFill/>
          </p:spPr>
          <p:txBody>
            <a:bodyPr wrap="square" rtlCol="0" anchor="ctr" anchorCtr="1">
              <a:spAutoFit/>
            </a:bodyPr>
            <a:lstStyle/>
            <a:p>
              <a:r>
                <a:rPr lang="zh-CN" altLang="en-US" sz="2000" dirty="0">
                  <a:solidFill>
                    <a:srgbClr val="5151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</a:rPr>
                <a:t>健身记录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280301" y="4204629"/>
            <a:ext cx="1790065" cy="1284731"/>
            <a:chOff x="6228932" y="2894185"/>
            <a:chExt cx="1790065" cy="1284731"/>
          </a:xfrm>
        </p:grpSpPr>
        <p:grpSp>
          <p:nvGrpSpPr>
            <p:cNvPr id="77" name="组合 76"/>
            <p:cNvGrpSpPr/>
            <p:nvPr/>
          </p:nvGrpSpPr>
          <p:grpSpPr>
            <a:xfrm>
              <a:off x="6879403" y="2894185"/>
              <a:ext cx="497106" cy="497106"/>
              <a:chOff x="6791476" y="2894185"/>
              <a:chExt cx="497106" cy="497106"/>
            </a:xfrm>
          </p:grpSpPr>
          <p:sp>
            <p:nvSpPr>
              <p:cNvPr id="81" name="椭圆 80"/>
              <p:cNvSpPr/>
              <p:nvPr/>
            </p:nvSpPr>
            <p:spPr>
              <a:xfrm>
                <a:off x="6791476" y="2894185"/>
                <a:ext cx="497106" cy="49710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16200000" scaled="1"/>
              </a:gradFill>
              <a:ln>
                <a:noFill/>
              </a:ln>
              <a:effectLst>
                <a:outerShdw blurRad="152400" dist="63500" dir="2700000" sx="103000" sy="103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272320" tIns="313011" rIns="272320" bIns="313011" numCol="1" spcCol="1270" anchor="ctr" anchorCtr="0">
                <a:noAutofit/>
              </a:bodyPr>
              <a:lstStyle/>
              <a:p>
                <a:pPr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82" name="组合 81"/>
              <p:cNvGrpSpPr/>
              <p:nvPr/>
            </p:nvGrpSpPr>
            <p:grpSpPr>
              <a:xfrm>
                <a:off x="6878097" y="3058562"/>
                <a:ext cx="323864" cy="183798"/>
                <a:chOff x="14865669" y="3075806"/>
                <a:chExt cx="507531" cy="288032"/>
              </a:xfrm>
            </p:grpSpPr>
            <p:sp>
              <p:nvSpPr>
                <p:cNvPr id="83" name="矩形 82"/>
                <p:cNvSpPr/>
                <p:nvPr/>
              </p:nvSpPr>
              <p:spPr>
                <a:xfrm>
                  <a:off x="14865669" y="3075806"/>
                  <a:ext cx="507531" cy="288032"/>
                </a:xfrm>
                <a:prstGeom prst="rect">
                  <a:avLst/>
                </a:prstGeom>
                <a:solidFill>
                  <a:srgbClr val="A23C8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4" name="等腰三角形 83"/>
                <p:cNvSpPr/>
                <p:nvPr/>
              </p:nvSpPr>
              <p:spPr>
                <a:xfrm flipV="1">
                  <a:off x="14865669" y="3075806"/>
                  <a:ext cx="504056" cy="216024"/>
                </a:xfrm>
                <a:prstGeom prst="triangle">
                  <a:avLst/>
                </a:prstGeom>
                <a:solidFill>
                  <a:srgbClr val="FFFFFF"/>
                </a:solidFill>
                <a:ln w="6350">
                  <a:solidFill>
                    <a:schemeClr val="tx1">
                      <a:lumMod val="75000"/>
                      <a:lumOff val="2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ea typeface="微软雅黑" panose="020B0503020204020204" pitchFamily="34" charset="-122"/>
                  </a:endParaRPr>
                </a:p>
              </p:txBody>
            </p:sp>
          </p:grpSp>
        </p:grpSp>
        <p:grpSp>
          <p:nvGrpSpPr>
            <p:cNvPr id="78" name="组合 77"/>
            <p:cNvGrpSpPr/>
            <p:nvPr/>
          </p:nvGrpSpPr>
          <p:grpSpPr>
            <a:xfrm>
              <a:off x="6228932" y="3563610"/>
              <a:ext cx="1790065" cy="615306"/>
              <a:chOff x="6228932" y="3563610"/>
              <a:chExt cx="1790065" cy="615306"/>
            </a:xfrm>
          </p:grpSpPr>
          <p:sp>
            <p:nvSpPr>
              <p:cNvPr id="79" name="TextBox 65"/>
              <p:cNvSpPr txBox="1"/>
              <p:nvPr/>
            </p:nvSpPr>
            <p:spPr>
              <a:xfrm>
                <a:off x="6228932" y="3563610"/>
                <a:ext cx="1790065" cy="291826"/>
              </a:xfrm>
              <a:prstGeom prst="rect">
                <a:avLst/>
              </a:prstGeom>
              <a:noFill/>
            </p:spPr>
            <p:txBody>
              <a:bodyPr wrap="square" rtlCol="0" anchor="ctr" anchorCtr="1">
                <a:spAutoFit/>
              </a:bodyPr>
              <a:lstStyle/>
              <a:p>
                <a:r>
                  <a:rPr lang="zh-CN" altLang="en-US" sz="2000" dirty="0">
                    <a:solidFill>
                      <a:srgbClr val="5151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ahoma" panose="020B0604030504040204" pitchFamily="34" charset="0"/>
                  </a:rPr>
                  <a:t>个人信息查看</a:t>
                </a:r>
              </a:p>
            </p:txBody>
          </p:sp>
          <p:sp>
            <p:nvSpPr>
              <p:cNvPr id="80" name="矩形 79"/>
              <p:cNvSpPr/>
              <p:nvPr/>
            </p:nvSpPr>
            <p:spPr>
              <a:xfrm>
                <a:off x="6442403" y="3863445"/>
                <a:ext cx="1371107" cy="315471"/>
              </a:xfrm>
              <a:prstGeom prst="rect">
                <a:avLst/>
              </a:prstGeom>
            </p:spPr>
            <p:txBody>
              <a:bodyPr wrap="square" lIns="68580" tIns="34290" rIns="68580" bIns="34290">
                <a:spAutoFit/>
              </a:bodyPr>
              <a:lstStyle/>
              <a:p>
                <a:pPr algn="ctr"/>
                <a:endParaRPr lang="zh-CN" altLang="en-US" sz="1600" spc="225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5" name="组合 84"/>
          <p:cNvGrpSpPr/>
          <p:nvPr/>
        </p:nvGrpSpPr>
        <p:grpSpPr>
          <a:xfrm>
            <a:off x="2955925" y="2016125"/>
            <a:ext cx="3169285" cy="3097530"/>
            <a:chOff x="2789326" y="956359"/>
            <a:chExt cx="3480410" cy="3487599"/>
          </a:xfrm>
        </p:grpSpPr>
        <p:sp>
          <p:nvSpPr>
            <p:cNvPr id="86" name="椭圆 1"/>
            <p:cNvSpPr/>
            <p:nvPr/>
          </p:nvSpPr>
          <p:spPr>
            <a:xfrm rot="16200000">
              <a:off x="2963936" y="2700578"/>
              <a:ext cx="1568771" cy="1917989"/>
            </a:xfrm>
            <a:custGeom>
              <a:avLst/>
              <a:gdLst/>
              <a:ahLst/>
              <a:cxnLst/>
              <a:rect l="l" t="t" r="r" b="b"/>
              <a:pathLst>
                <a:path w="3167967" h="3873176">
                  <a:moveTo>
                    <a:pt x="1584176" y="0"/>
                  </a:moveTo>
                  <a:cubicBezTo>
                    <a:pt x="709260" y="0"/>
                    <a:pt x="0" y="709260"/>
                    <a:pt x="0" y="1584176"/>
                  </a:cubicBezTo>
                  <a:cubicBezTo>
                    <a:pt x="0" y="2446365"/>
                    <a:pt x="688775" y="3147682"/>
                    <a:pt x="1546131" y="3166304"/>
                  </a:cubicBezTo>
                  <a:lnTo>
                    <a:pt x="1546131" y="3167968"/>
                  </a:lnTo>
                  <a:lnTo>
                    <a:pt x="2374131" y="3167968"/>
                  </a:lnTo>
                  <a:lnTo>
                    <a:pt x="2374131" y="2376264"/>
                  </a:lnTo>
                  <a:lnTo>
                    <a:pt x="1576556" y="2376264"/>
                  </a:lnTo>
                  <a:lnTo>
                    <a:pt x="1576556" y="2375879"/>
                  </a:lnTo>
                  <a:cubicBezTo>
                    <a:pt x="1142606" y="2372137"/>
                    <a:pt x="792088" y="2019090"/>
                    <a:pt x="792088" y="1584176"/>
                  </a:cubicBezTo>
                  <a:cubicBezTo>
                    <a:pt x="792088" y="1146718"/>
                    <a:pt x="1146718" y="792088"/>
                    <a:pt x="1584176" y="792088"/>
                  </a:cubicBezTo>
                  <a:cubicBezTo>
                    <a:pt x="2019090" y="792088"/>
                    <a:pt x="2372137" y="1142606"/>
                    <a:pt x="2375879" y="1576556"/>
                  </a:cubicBezTo>
                  <a:lnTo>
                    <a:pt x="2376263" y="1576556"/>
                  </a:lnTo>
                  <a:lnTo>
                    <a:pt x="2376263" y="3873176"/>
                  </a:lnTo>
                  <a:lnTo>
                    <a:pt x="3167967" y="3873176"/>
                  </a:lnTo>
                  <a:lnTo>
                    <a:pt x="3167967" y="1576556"/>
                  </a:lnTo>
                  <a:lnTo>
                    <a:pt x="3167967" y="1568728"/>
                  </a:lnTo>
                  <a:lnTo>
                    <a:pt x="3167539" y="1568728"/>
                  </a:lnTo>
                  <a:cubicBezTo>
                    <a:pt x="3159985" y="700924"/>
                    <a:pt x="2453935" y="0"/>
                    <a:pt x="1584176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4"/>
            <p:cNvSpPr/>
            <p:nvPr/>
          </p:nvSpPr>
          <p:spPr>
            <a:xfrm flipH="1" flipV="1">
              <a:off x="4700965" y="2522738"/>
              <a:ext cx="1568771" cy="1921220"/>
            </a:xfrm>
            <a:custGeom>
              <a:avLst/>
              <a:gdLst/>
              <a:ahLst/>
              <a:cxnLst/>
              <a:rect l="l" t="t" r="r" b="b"/>
              <a:pathLst>
                <a:path w="3167967" h="3879700">
                  <a:moveTo>
                    <a:pt x="1584176" y="0"/>
                  </a:moveTo>
                  <a:cubicBezTo>
                    <a:pt x="2456115" y="0"/>
                    <a:pt x="3163523" y="704441"/>
                    <a:pt x="3167896" y="1575252"/>
                  </a:cubicBezTo>
                  <a:lnTo>
                    <a:pt x="3167967" y="1575252"/>
                  </a:lnTo>
                  <a:lnTo>
                    <a:pt x="3167967" y="1576556"/>
                  </a:lnTo>
                  <a:lnTo>
                    <a:pt x="3167967" y="3879700"/>
                  </a:lnTo>
                  <a:lnTo>
                    <a:pt x="2376263" y="3879700"/>
                  </a:lnTo>
                  <a:lnTo>
                    <a:pt x="2376263" y="1576556"/>
                  </a:lnTo>
                  <a:lnTo>
                    <a:pt x="2375879" y="1576556"/>
                  </a:lnTo>
                  <a:cubicBezTo>
                    <a:pt x="2372137" y="1142606"/>
                    <a:pt x="2019090" y="792088"/>
                    <a:pt x="1584176" y="792088"/>
                  </a:cubicBezTo>
                  <a:cubicBezTo>
                    <a:pt x="1146718" y="792088"/>
                    <a:pt x="792088" y="1146718"/>
                    <a:pt x="792088" y="1584176"/>
                  </a:cubicBezTo>
                  <a:cubicBezTo>
                    <a:pt x="792088" y="2019090"/>
                    <a:pt x="1142606" y="2372137"/>
                    <a:pt x="1576556" y="2375879"/>
                  </a:cubicBezTo>
                  <a:lnTo>
                    <a:pt x="1576556" y="2376263"/>
                  </a:lnTo>
                  <a:lnTo>
                    <a:pt x="2369913" y="2376263"/>
                  </a:lnTo>
                  <a:lnTo>
                    <a:pt x="2369913" y="3167967"/>
                  </a:lnTo>
                  <a:lnTo>
                    <a:pt x="1576556" y="3167967"/>
                  </a:lnTo>
                  <a:lnTo>
                    <a:pt x="1541913" y="3167967"/>
                  </a:lnTo>
                  <a:lnTo>
                    <a:pt x="1541913" y="3166073"/>
                  </a:lnTo>
                  <a:cubicBezTo>
                    <a:pt x="686513" y="3145376"/>
                    <a:pt x="0" y="2444948"/>
                    <a:pt x="0" y="1584176"/>
                  </a:cubicBezTo>
                  <a:cubicBezTo>
                    <a:pt x="0" y="709260"/>
                    <a:pt x="709260" y="0"/>
                    <a:pt x="1584176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 w="0">
              <a:solidFill>
                <a:schemeClr val="bg1">
                  <a:lumMod val="95000"/>
                  <a:alpha val="3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椭圆 1"/>
            <p:cNvSpPr/>
            <p:nvPr/>
          </p:nvSpPr>
          <p:spPr>
            <a:xfrm rot="16200000" flipH="1" flipV="1">
              <a:off x="4526356" y="782131"/>
              <a:ext cx="1568771" cy="1917989"/>
            </a:xfrm>
            <a:custGeom>
              <a:avLst/>
              <a:gdLst/>
              <a:ahLst/>
              <a:cxnLst/>
              <a:rect l="l" t="t" r="r" b="b"/>
              <a:pathLst>
                <a:path w="3167967" h="3873176">
                  <a:moveTo>
                    <a:pt x="1584176" y="0"/>
                  </a:moveTo>
                  <a:cubicBezTo>
                    <a:pt x="709260" y="0"/>
                    <a:pt x="0" y="709260"/>
                    <a:pt x="0" y="1584176"/>
                  </a:cubicBezTo>
                  <a:cubicBezTo>
                    <a:pt x="0" y="2446365"/>
                    <a:pt x="688775" y="3147682"/>
                    <a:pt x="1546131" y="3166304"/>
                  </a:cubicBezTo>
                  <a:lnTo>
                    <a:pt x="1546131" y="3167968"/>
                  </a:lnTo>
                  <a:lnTo>
                    <a:pt x="2374131" y="3167968"/>
                  </a:lnTo>
                  <a:lnTo>
                    <a:pt x="2374131" y="2376264"/>
                  </a:lnTo>
                  <a:lnTo>
                    <a:pt x="1576556" y="2376264"/>
                  </a:lnTo>
                  <a:lnTo>
                    <a:pt x="1576556" y="2375879"/>
                  </a:lnTo>
                  <a:cubicBezTo>
                    <a:pt x="1142606" y="2372137"/>
                    <a:pt x="792088" y="2019090"/>
                    <a:pt x="792088" y="1584176"/>
                  </a:cubicBezTo>
                  <a:cubicBezTo>
                    <a:pt x="792088" y="1146718"/>
                    <a:pt x="1146718" y="792088"/>
                    <a:pt x="1584176" y="792088"/>
                  </a:cubicBezTo>
                  <a:cubicBezTo>
                    <a:pt x="2019090" y="792088"/>
                    <a:pt x="2372137" y="1142606"/>
                    <a:pt x="2375879" y="1576556"/>
                  </a:cubicBezTo>
                  <a:lnTo>
                    <a:pt x="2376263" y="1576556"/>
                  </a:lnTo>
                  <a:lnTo>
                    <a:pt x="2376263" y="3873176"/>
                  </a:lnTo>
                  <a:lnTo>
                    <a:pt x="3167967" y="3873176"/>
                  </a:lnTo>
                  <a:lnTo>
                    <a:pt x="3167967" y="1576556"/>
                  </a:lnTo>
                  <a:lnTo>
                    <a:pt x="3167967" y="1568728"/>
                  </a:lnTo>
                  <a:lnTo>
                    <a:pt x="3167539" y="1568728"/>
                  </a:lnTo>
                  <a:cubicBezTo>
                    <a:pt x="3159985" y="700924"/>
                    <a:pt x="2453935" y="0"/>
                    <a:pt x="1584176" y="0"/>
                  </a:cubicBez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  <a:ln w="0">
              <a:solidFill>
                <a:schemeClr val="bg1">
                  <a:lumMod val="95000"/>
                  <a:alpha val="3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TextBox 5"/>
            <p:cNvSpPr txBox="1"/>
            <p:nvPr/>
          </p:nvSpPr>
          <p:spPr>
            <a:xfrm>
              <a:off x="3141291" y="1524639"/>
              <a:ext cx="864096" cy="518350"/>
            </a:xfrm>
            <a:prstGeom prst="rect">
              <a:avLst/>
            </a:prstGeom>
            <a:noFill/>
            <a:effectLst>
              <a:innerShdw blurRad="228600" dir="5400000">
                <a:schemeClr val="bg1">
                  <a:alpha val="81000"/>
                </a:schemeClr>
              </a:inn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TextBox 6"/>
            <p:cNvSpPr txBox="1"/>
            <p:nvPr/>
          </p:nvSpPr>
          <p:spPr>
            <a:xfrm>
              <a:off x="5053302" y="1511939"/>
              <a:ext cx="864096" cy="5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TextBox 7"/>
            <p:cNvSpPr txBox="1"/>
            <p:nvPr/>
          </p:nvSpPr>
          <p:spPr>
            <a:xfrm>
              <a:off x="5053302" y="3438006"/>
              <a:ext cx="864096" cy="5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TextBox 8"/>
            <p:cNvSpPr txBox="1"/>
            <p:nvPr/>
          </p:nvSpPr>
          <p:spPr>
            <a:xfrm>
              <a:off x="3141291" y="3438005"/>
              <a:ext cx="864096" cy="51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4"/>
            <p:cNvSpPr/>
            <p:nvPr/>
          </p:nvSpPr>
          <p:spPr>
            <a:xfrm>
              <a:off x="2789326" y="956359"/>
              <a:ext cx="1568771" cy="1921220"/>
            </a:xfrm>
            <a:custGeom>
              <a:avLst/>
              <a:gdLst/>
              <a:ahLst/>
              <a:cxnLst/>
              <a:rect l="l" t="t" r="r" b="b"/>
              <a:pathLst>
                <a:path w="3167967" h="3879700">
                  <a:moveTo>
                    <a:pt x="1584176" y="0"/>
                  </a:moveTo>
                  <a:cubicBezTo>
                    <a:pt x="2456115" y="0"/>
                    <a:pt x="3163523" y="704441"/>
                    <a:pt x="3167896" y="1575252"/>
                  </a:cubicBezTo>
                  <a:lnTo>
                    <a:pt x="3167967" y="1575252"/>
                  </a:lnTo>
                  <a:lnTo>
                    <a:pt x="3167967" y="1576556"/>
                  </a:lnTo>
                  <a:lnTo>
                    <a:pt x="3167967" y="3879700"/>
                  </a:lnTo>
                  <a:lnTo>
                    <a:pt x="2376263" y="3879700"/>
                  </a:lnTo>
                  <a:lnTo>
                    <a:pt x="2376263" y="1576556"/>
                  </a:lnTo>
                  <a:lnTo>
                    <a:pt x="2375879" y="1576556"/>
                  </a:lnTo>
                  <a:cubicBezTo>
                    <a:pt x="2372137" y="1142606"/>
                    <a:pt x="2019090" y="792088"/>
                    <a:pt x="1584176" y="792088"/>
                  </a:cubicBezTo>
                  <a:cubicBezTo>
                    <a:pt x="1146718" y="792088"/>
                    <a:pt x="792088" y="1146718"/>
                    <a:pt x="792088" y="1584176"/>
                  </a:cubicBezTo>
                  <a:cubicBezTo>
                    <a:pt x="792088" y="2019090"/>
                    <a:pt x="1142606" y="2372137"/>
                    <a:pt x="1576556" y="2375879"/>
                  </a:cubicBezTo>
                  <a:lnTo>
                    <a:pt x="1576556" y="2376263"/>
                  </a:lnTo>
                  <a:lnTo>
                    <a:pt x="2369913" y="2376263"/>
                  </a:lnTo>
                  <a:lnTo>
                    <a:pt x="2369913" y="3167967"/>
                  </a:lnTo>
                  <a:lnTo>
                    <a:pt x="1576556" y="3167967"/>
                  </a:lnTo>
                  <a:lnTo>
                    <a:pt x="1541913" y="3167967"/>
                  </a:lnTo>
                  <a:lnTo>
                    <a:pt x="1541913" y="3166073"/>
                  </a:lnTo>
                  <a:cubicBezTo>
                    <a:pt x="686513" y="3145376"/>
                    <a:pt x="0" y="2444948"/>
                    <a:pt x="0" y="1584176"/>
                  </a:cubicBezTo>
                  <a:cubicBezTo>
                    <a:pt x="0" y="709260"/>
                    <a:pt x="709260" y="0"/>
                    <a:pt x="1584176" y="0"/>
                  </a:cubicBez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 w="0">
              <a:solidFill>
                <a:schemeClr val="bg1">
                  <a:lumMod val="95000"/>
                  <a:alpha val="3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8" tIns="45719" rIns="91438" bIns="45719"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 flipH="1" flipV="1">
            <a:off x="7312660" y="2428240"/>
            <a:ext cx="1642110" cy="278765"/>
            <a:chOff x="7466120" y="2285795"/>
            <a:chExt cx="2660660" cy="168833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7466120" y="2285795"/>
              <a:ext cx="345469" cy="168833"/>
            </a:xfrm>
            <a:prstGeom prst="line">
              <a:avLst/>
            </a:prstGeom>
            <a:ln w="28575">
              <a:solidFill>
                <a:srgbClr val="4D7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811589" y="2285795"/>
              <a:ext cx="2315191" cy="0"/>
            </a:xfrm>
            <a:prstGeom prst="line">
              <a:avLst/>
            </a:prstGeom>
            <a:ln w="28575">
              <a:solidFill>
                <a:srgbClr val="4D7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 flipH="1">
            <a:off x="7312660" y="4447540"/>
            <a:ext cx="1642110" cy="302895"/>
            <a:chOff x="7466120" y="2285795"/>
            <a:chExt cx="2660660" cy="168833"/>
          </a:xfrm>
        </p:grpSpPr>
        <p:cxnSp>
          <p:nvCxnSpPr>
            <p:cNvPr id="7" name="直接连接符 6"/>
            <p:cNvCxnSpPr/>
            <p:nvPr/>
          </p:nvCxnSpPr>
          <p:spPr>
            <a:xfrm flipV="1">
              <a:off x="7466120" y="2285795"/>
              <a:ext cx="345469" cy="168833"/>
            </a:xfrm>
            <a:prstGeom prst="line">
              <a:avLst/>
            </a:prstGeom>
            <a:ln w="28575">
              <a:solidFill>
                <a:srgbClr val="4D7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>
              <a:off x="7811589" y="2285795"/>
              <a:ext cx="2315191" cy="0"/>
            </a:xfrm>
            <a:prstGeom prst="line">
              <a:avLst/>
            </a:prstGeom>
            <a:ln w="28575">
              <a:solidFill>
                <a:srgbClr val="4D7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/>
          <p:cNvSpPr/>
          <p:nvPr/>
        </p:nvSpPr>
        <p:spPr>
          <a:xfrm>
            <a:off x="8984615" y="4765675"/>
            <a:ext cx="2812415" cy="9918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记录会员所做健身动作的次数与组数；纠正会员错误的动作姿态。</a:t>
            </a:r>
            <a:endParaRPr lang="zh-CN" altLang="en-US" sz="2000" spc="22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圆角矩形 1"/>
          <p:cNvSpPr/>
          <p:nvPr/>
        </p:nvSpPr>
        <p:spPr>
          <a:xfrm>
            <a:off x="6743065" y="4302125"/>
            <a:ext cx="409575" cy="263525"/>
          </a:xfrm>
          <a:custGeom>
            <a:avLst/>
            <a:gdLst/>
            <a:ahLst/>
            <a:cxnLst/>
            <a:rect l="l" t="t" r="r" b="b"/>
            <a:pathLst>
              <a:path w="504056" h="324036">
                <a:moveTo>
                  <a:pt x="252029" y="117150"/>
                </a:moveTo>
                <a:cubicBezTo>
                  <a:pt x="217306" y="117150"/>
                  <a:pt x="189158" y="145298"/>
                  <a:pt x="189158" y="180021"/>
                </a:cubicBezTo>
                <a:cubicBezTo>
                  <a:pt x="189158" y="214744"/>
                  <a:pt x="217306" y="242892"/>
                  <a:pt x="252029" y="242892"/>
                </a:cubicBezTo>
                <a:cubicBezTo>
                  <a:pt x="286752" y="242892"/>
                  <a:pt x="314900" y="214744"/>
                  <a:pt x="314900" y="180021"/>
                </a:cubicBezTo>
                <a:cubicBezTo>
                  <a:pt x="314900" y="145298"/>
                  <a:pt x="286752" y="117150"/>
                  <a:pt x="252029" y="117150"/>
                </a:cubicBezTo>
                <a:close/>
                <a:moveTo>
                  <a:pt x="252028" y="96339"/>
                </a:moveTo>
                <a:cubicBezTo>
                  <a:pt x="298244" y="96339"/>
                  <a:pt x="335709" y="133804"/>
                  <a:pt x="335709" y="180020"/>
                </a:cubicBezTo>
                <a:cubicBezTo>
                  <a:pt x="335709" y="226236"/>
                  <a:pt x="298244" y="263701"/>
                  <a:pt x="252028" y="263701"/>
                </a:cubicBezTo>
                <a:cubicBezTo>
                  <a:pt x="205812" y="263701"/>
                  <a:pt x="168347" y="226236"/>
                  <a:pt x="168347" y="180020"/>
                </a:cubicBezTo>
                <a:cubicBezTo>
                  <a:pt x="168347" y="133804"/>
                  <a:pt x="205812" y="96339"/>
                  <a:pt x="252028" y="96339"/>
                </a:cubicBezTo>
                <a:close/>
                <a:moveTo>
                  <a:pt x="252028" y="86863"/>
                </a:moveTo>
                <a:cubicBezTo>
                  <a:pt x="200579" y="86863"/>
                  <a:pt x="158871" y="128571"/>
                  <a:pt x="158871" y="180020"/>
                </a:cubicBezTo>
                <a:cubicBezTo>
                  <a:pt x="158871" y="231469"/>
                  <a:pt x="200579" y="273177"/>
                  <a:pt x="252028" y="273177"/>
                </a:cubicBezTo>
                <a:cubicBezTo>
                  <a:pt x="303477" y="273177"/>
                  <a:pt x="345185" y="231469"/>
                  <a:pt x="345185" y="180020"/>
                </a:cubicBezTo>
                <a:cubicBezTo>
                  <a:pt x="345185" y="128571"/>
                  <a:pt x="303477" y="86863"/>
                  <a:pt x="252028" y="86863"/>
                </a:cubicBezTo>
                <a:close/>
                <a:moveTo>
                  <a:pt x="360881" y="13144"/>
                </a:moveTo>
                <a:cubicBezTo>
                  <a:pt x="356673" y="13144"/>
                  <a:pt x="353261" y="16556"/>
                  <a:pt x="353261" y="20764"/>
                </a:cubicBezTo>
                <a:lnTo>
                  <a:pt x="353261" y="36004"/>
                </a:lnTo>
                <a:lnTo>
                  <a:pt x="398981" y="36004"/>
                </a:lnTo>
                <a:lnTo>
                  <a:pt x="398981" y="20764"/>
                </a:lnTo>
                <a:cubicBezTo>
                  <a:pt x="398981" y="16556"/>
                  <a:pt x="395569" y="13144"/>
                  <a:pt x="391361" y="13144"/>
                </a:cubicBezTo>
                <a:close/>
                <a:moveTo>
                  <a:pt x="352119" y="0"/>
                </a:moveTo>
                <a:lnTo>
                  <a:pt x="400123" y="0"/>
                </a:lnTo>
                <a:cubicBezTo>
                  <a:pt x="406752" y="0"/>
                  <a:pt x="412125" y="5373"/>
                  <a:pt x="412125" y="12002"/>
                </a:cubicBezTo>
                <a:lnTo>
                  <a:pt x="412125" y="36004"/>
                </a:lnTo>
                <a:lnTo>
                  <a:pt x="456050" y="36004"/>
                </a:lnTo>
                <a:cubicBezTo>
                  <a:pt x="482563" y="36004"/>
                  <a:pt x="504056" y="57497"/>
                  <a:pt x="504056" y="84010"/>
                </a:cubicBezTo>
                <a:lnTo>
                  <a:pt x="504056" y="276030"/>
                </a:lnTo>
                <a:cubicBezTo>
                  <a:pt x="504056" y="302543"/>
                  <a:pt x="482563" y="324036"/>
                  <a:pt x="456050" y="324036"/>
                </a:cubicBezTo>
                <a:lnTo>
                  <a:pt x="48006" y="324036"/>
                </a:lnTo>
                <a:cubicBezTo>
                  <a:pt x="21493" y="324036"/>
                  <a:pt x="0" y="302543"/>
                  <a:pt x="0" y="276030"/>
                </a:cubicBezTo>
                <a:lnTo>
                  <a:pt x="0" y="84010"/>
                </a:lnTo>
                <a:cubicBezTo>
                  <a:pt x="0" y="57497"/>
                  <a:pt x="21493" y="36004"/>
                  <a:pt x="48006" y="36004"/>
                </a:cubicBezTo>
                <a:lnTo>
                  <a:pt x="340117" y="36004"/>
                </a:lnTo>
                <a:lnTo>
                  <a:pt x="340117" y="12002"/>
                </a:lnTo>
                <a:cubicBezTo>
                  <a:pt x="340117" y="5373"/>
                  <a:pt x="345490" y="0"/>
                  <a:pt x="352119" y="0"/>
                </a:cubicBezTo>
                <a:close/>
              </a:path>
            </a:pathLst>
          </a:custGeom>
          <a:solidFill>
            <a:srgbClr val="028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32875" y="2105025"/>
            <a:ext cx="2680335" cy="68389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选择适应时间段，即来即走，无需排队等待</a:t>
            </a: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spc="225" dirty="0">
              <a:solidFill>
                <a:srgbClr val="515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0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653B8972-F894-4BD3-82F3-1D5FCAA2FFB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1" grpId="0" bldLvl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2091" y="1270585"/>
            <a:ext cx="245451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7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 rot="12428467" flipH="1">
            <a:off x="4720861" y="652184"/>
            <a:ext cx="74239" cy="5553631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482589" y="2105099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4D78BF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16" name="矩形 15"/>
          <p:cNvSpPr/>
          <p:nvPr/>
        </p:nvSpPr>
        <p:spPr>
          <a:xfrm>
            <a:off x="5502999" y="2533466"/>
            <a:ext cx="5529862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rgbClr val="4D78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硬件系统实现</a:t>
            </a:r>
            <a:endParaRPr lang="en-US" altLang="zh-CN" sz="2000" kern="0" dirty="0">
              <a:solidFill>
                <a:srgbClr val="4D78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rgbClr val="4D78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软件系统实现</a:t>
            </a:r>
            <a:endParaRPr lang="zh-CN" altLang="en-US" sz="2000" dirty="0">
              <a:solidFill>
                <a:srgbClr val="4D78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469483" y="3387997"/>
            <a:ext cx="411202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HREE</a:t>
            </a:r>
            <a:endParaRPr lang="zh-CN" altLang="en-US" sz="115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 rot="8067584">
            <a:off x="5121450" y="3530519"/>
            <a:ext cx="1860123" cy="1909512"/>
            <a:chOff x="2490788" y="125413"/>
            <a:chExt cx="742950" cy="742951"/>
          </a:xfrm>
          <a:blipFill>
            <a:blip r:embed="rId3"/>
            <a:stretch>
              <a:fillRect/>
            </a:stretch>
          </a:blipFill>
        </p:grpSpPr>
        <p:sp>
          <p:nvSpPr>
            <p:cNvPr id="19" name="Freeform 15"/>
            <p:cNvSpPr/>
            <p:nvPr/>
          </p:nvSpPr>
          <p:spPr bwMode="auto">
            <a:xfrm>
              <a:off x="2540000" y="493713"/>
              <a:ext cx="327025" cy="325438"/>
            </a:xfrm>
            <a:custGeom>
              <a:avLst/>
              <a:gdLst>
                <a:gd name="T0" fmla="*/ 156 w 206"/>
                <a:gd name="T1" fmla="*/ 205 h 205"/>
                <a:gd name="T2" fmla="*/ 0 w 206"/>
                <a:gd name="T3" fmla="*/ 49 h 205"/>
                <a:gd name="T4" fmla="*/ 50 w 206"/>
                <a:gd name="T5" fmla="*/ 0 h 205"/>
                <a:gd name="T6" fmla="*/ 206 w 206"/>
                <a:gd name="T7" fmla="*/ 156 h 205"/>
                <a:gd name="T8" fmla="*/ 156 w 206"/>
                <a:gd name="T9" fmla="*/ 20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6" h="205">
                  <a:moveTo>
                    <a:pt x="156" y="205"/>
                  </a:moveTo>
                  <a:lnTo>
                    <a:pt x="0" y="49"/>
                  </a:lnTo>
                  <a:lnTo>
                    <a:pt x="50" y="0"/>
                  </a:lnTo>
                  <a:lnTo>
                    <a:pt x="206" y="156"/>
                  </a:lnTo>
                  <a:lnTo>
                    <a:pt x="156" y="205"/>
                  </a:lnTo>
                  <a:close/>
                </a:path>
              </a:pathLst>
            </a:cu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16"/>
            <p:cNvSpPr/>
            <p:nvPr/>
          </p:nvSpPr>
          <p:spPr bwMode="auto">
            <a:xfrm>
              <a:off x="2619375" y="125413"/>
              <a:ext cx="614363" cy="615950"/>
            </a:xfrm>
            <a:custGeom>
              <a:avLst/>
              <a:gdLst>
                <a:gd name="T0" fmla="*/ 0 w 164"/>
                <a:gd name="T1" fmla="*/ 97 h 164"/>
                <a:gd name="T2" fmla="*/ 30 w 164"/>
                <a:gd name="T3" fmla="*/ 90 h 164"/>
                <a:gd name="T4" fmla="*/ 92 w 164"/>
                <a:gd name="T5" fmla="*/ 52 h 164"/>
                <a:gd name="T6" fmla="*/ 154 w 164"/>
                <a:gd name="T7" fmla="*/ 10 h 164"/>
                <a:gd name="T8" fmla="*/ 113 w 164"/>
                <a:gd name="T9" fmla="*/ 72 h 164"/>
                <a:gd name="T10" fmla="*/ 74 w 164"/>
                <a:gd name="T11" fmla="*/ 134 h 164"/>
                <a:gd name="T12" fmla="*/ 67 w 164"/>
                <a:gd name="T13" fmla="*/ 164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4" h="164">
                  <a:moveTo>
                    <a:pt x="0" y="97"/>
                  </a:moveTo>
                  <a:cubicBezTo>
                    <a:pt x="7" y="90"/>
                    <a:pt x="10" y="87"/>
                    <a:pt x="30" y="90"/>
                  </a:cubicBezTo>
                  <a:cubicBezTo>
                    <a:pt x="57" y="94"/>
                    <a:pt x="60" y="102"/>
                    <a:pt x="92" y="52"/>
                  </a:cubicBezTo>
                  <a:cubicBezTo>
                    <a:pt x="124" y="1"/>
                    <a:pt x="144" y="0"/>
                    <a:pt x="154" y="10"/>
                  </a:cubicBezTo>
                  <a:cubicBezTo>
                    <a:pt x="164" y="21"/>
                    <a:pt x="163" y="40"/>
                    <a:pt x="113" y="72"/>
                  </a:cubicBezTo>
                  <a:cubicBezTo>
                    <a:pt x="63" y="104"/>
                    <a:pt x="70" y="107"/>
                    <a:pt x="74" y="134"/>
                  </a:cubicBezTo>
                  <a:cubicBezTo>
                    <a:pt x="77" y="154"/>
                    <a:pt x="74" y="157"/>
                    <a:pt x="67" y="164"/>
                  </a:cubicBezTo>
                </a:path>
              </a:pathLst>
            </a:cu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1" name="Line 17"/>
            <p:cNvSpPr>
              <a:spLocks noChangeShapeType="1"/>
            </p:cNvSpPr>
            <p:nvPr/>
          </p:nvSpPr>
          <p:spPr bwMode="auto">
            <a:xfrm flipV="1">
              <a:off x="2490788" y="582613"/>
              <a:ext cx="60325" cy="60325"/>
            </a:xfrm>
            <a:prstGeom prst="line">
              <a:avLst/>
            </a:pr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2" name="Line 18"/>
            <p:cNvSpPr>
              <a:spLocks noChangeShapeType="1"/>
            </p:cNvSpPr>
            <p:nvPr/>
          </p:nvSpPr>
          <p:spPr bwMode="auto">
            <a:xfrm flipV="1">
              <a:off x="2517775" y="609601"/>
              <a:ext cx="60325" cy="60325"/>
            </a:xfrm>
            <a:prstGeom prst="line">
              <a:avLst/>
            </a:pr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3" name="Line 19"/>
            <p:cNvSpPr>
              <a:spLocks noChangeShapeType="1"/>
            </p:cNvSpPr>
            <p:nvPr/>
          </p:nvSpPr>
          <p:spPr bwMode="auto">
            <a:xfrm flipV="1">
              <a:off x="2547938" y="639763"/>
              <a:ext cx="60325" cy="60325"/>
            </a:xfrm>
            <a:prstGeom prst="line">
              <a:avLst/>
            </a:pr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4" name="Line 20"/>
            <p:cNvSpPr>
              <a:spLocks noChangeShapeType="1"/>
            </p:cNvSpPr>
            <p:nvPr/>
          </p:nvSpPr>
          <p:spPr bwMode="auto">
            <a:xfrm flipV="1">
              <a:off x="2578100" y="669926"/>
              <a:ext cx="55563" cy="55563"/>
            </a:xfrm>
            <a:prstGeom prst="line">
              <a:avLst/>
            </a:pr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5" name="Line 21"/>
            <p:cNvSpPr>
              <a:spLocks noChangeShapeType="1"/>
            </p:cNvSpPr>
            <p:nvPr/>
          </p:nvSpPr>
          <p:spPr bwMode="auto">
            <a:xfrm flipV="1">
              <a:off x="2603500" y="695326"/>
              <a:ext cx="60325" cy="60325"/>
            </a:xfrm>
            <a:prstGeom prst="line">
              <a:avLst/>
            </a:pr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6" name="Line 22"/>
            <p:cNvSpPr>
              <a:spLocks noChangeShapeType="1"/>
            </p:cNvSpPr>
            <p:nvPr/>
          </p:nvSpPr>
          <p:spPr bwMode="auto">
            <a:xfrm flipV="1">
              <a:off x="2633663" y="725488"/>
              <a:ext cx="60325" cy="60325"/>
            </a:xfrm>
            <a:prstGeom prst="line">
              <a:avLst/>
            </a:pr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7" name="Line 23"/>
            <p:cNvSpPr>
              <a:spLocks noChangeShapeType="1"/>
            </p:cNvSpPr>
            <p:nvPr/>
          </p:nvSpPr>
          <p:spPr bwMode="auto">
            <a:xfrm flipV="1">
              <a:off x="2660650" y="752476"/>
              <a:ext cx="60325" cy="60325"/>
            </a:xfrm>
            <a:prstGeom prst="line">
              <a:avLst/>
            </a:pr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Line 24"/>
            <p:cNvSpPr>
              <a:spLocks noChangeShapeType="1"/>
            </p:cNvSpPr>
            <p:nvPr/>
          </p:nvSpPr>
          <p:spPr bwMode="auto">
            <a:xfrm flipV="1">
              <a:off x="2690813" y="782638"/>
              <a:ext cx="58738" cy="60325"/>
            </a:xfrm>
            <a:prstGeom prst="line">
              <a:avLst/>
            </a:pr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9" name="Line 25"/>
            <p:cNvSpPr>
              <a:spLocks noChangeShapeType="1"/>
            </p:cNvSpPr>
            <p:nvPr/>
          </p:nvSpPr>
          <p:spPr bwMode="auto">
            <a:xfrm flipV="1">
              <a:off x="2720975" y="812801"/>
              <a:ext cx="55563" cy="55563"/>
            </a:xfrm>
            <a:prstGeom prst="line">
              <a:avLst/>
            </a:prstGeom>
            <a:grpFill/>
            <a:ln w="30163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30" name="Freeform 26"/>
            <p:cNvSpPr/>
            <p:nvPr/>
          </p:nvSpPr>
          <p:spPr bwMode="auto">
            <a:xfrm>
              <a:off x="3136900" y="185738"/>
              <a:ext cx="38100" cy="41275"/>
            </a:xfrm>
            <a:custGeom>
              <a:avLst/>
              <a:gdLst>
                <a:gd name="T0" fmla="*/ 8 w 10"/>
                <a:gd name="T1" fmla="*/ 9 h 11"/>
                <a:gd name="T2" fmla="*/ 1 w 10"/>
                <a:gd name="T3" fmla="*/ 9 h 11"/>
                <a:gd name="T4" fmla="*/ 1 w 10"/>
                <a:gd name="T5" fmla="*/ 2 h 11"/>
                <a:gd name="T6" fmla="*/ 8 w 10"/>
                <a:gd name="T7" fmla="*/ 2 h 11"/>
                <a:gd name="T8" fmla="*/ 8 w 10"/>
                <a:gd name="T9" fmla="*/ 9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8" y="9"/>
                  </a:moveTo>
                  <a:cubicBezTo>
                    <a:pt x="6" y="11"/>
                    <a:pt x="3" y="11"/>
                    <a:pt x="1" y="9"/>
                  </a:cubicBezTo>
                  <a:cubicBezTo>
                    <a:pt x="0" y="7"/>
                    <a:pt x="0" y="4"/>
                    <a:pt x="1" y="2"/>
                  </a:cubicBezTo>
                  <a:cubicBezTo>
                    <a:pt x="3" y="0"/>
                    <a:pt x="6" y="0"/>
                    <a:pt x="8" y="2"/>
                  </a:cubicBezTo>
                  <a:cubicBezTo>
                    <a:pt x="10" y="4"/>
                    <a:pt x="10" y="7"/>
                    <a:pt x="8" y="9"/>
                  </a:cubicBezTo>
                </a:path>
              </a:pathLst>
            </a:custGeom>
            <a:grpFill/>
            <a:ln w="9525">
              <a:solidFill>
                <a:srgbClr val="42B6A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32F7A046-5A14-4C1A-8BBE-680F12F7FAF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59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系统总体框架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44523" y="1953485"/>
            <a:ext cx="10741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5054272" y="5746401"/>
            <a:ext cx="2348589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云平台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9549175" y="4155235"/>
            <a:ext cx="134733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41" y="2579062"/>
            <a:ext cx="2727937" cy="2050495"/>
          </a:xfrm>
          <a:prstGeom prst="rect">
            <a:avLst/>
          </a:prstGeom>
        </p:spPr>
      </p:pic>
      <p:pic>
        <p:nvPicPr>
          <p:cNvPr id="50" name="图片 19" descr="admin首页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6549" y="4852802"/>
            <a:ext cx="3755969" cy="17746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245" y="3865669"/>
            <a:ext cx="4374783" cy="1874446"/>
          </a:xfrm>
          <a:prstGeom prst="rect">
            <a:avLst/>
          </a:prstGeom>
        </p:spPr>
      </p:pic>
      <p:sp>
        <p:nvSpPr>
          <p:cNvPr id="54" name="文本框 53"/>
          <p:cNvSpPr txBox="1"/>
          <p:nvPr/>
        </p:nvSpPr>
        <p:spPr>
          <a:xfrm>
            <a:off x="3786505" y="2151682"/>
            <a:ext cx="10741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上传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8475003" y="2965540"/>
            <a:ext cx="107417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订阅</a:t>
            </a:r>
          </a:p>
        </p:txBody>
      </p:sp>
      <p:sp>
        <p:nvSpPr>
          <p:cNvPr id="17" name="弧形 16"/>
          <p:cNvSpPr/>
          <p:nvPr/>
        </p:nvSpPr>
        <p:spPr>
          <a:xfrm>
            <a:off x="2161246" y="2407445"/>
            <a:ext cx="1968312" cy="1966349"/>
          </a:xfrm>
          <a:prstGeom prst="arc">
            <a:avLst>
              <a:gd name="adj1" fmla="val 15989364"/>
              <a:gd name="adj2" fmla="val 383070"/>
            </a:avLst>
          </a:prstGeom>
          <a:ln w="28575">
            <a:solidFill>
              <a:srgbClr val="A23C82"/>
            </a:solidFill>
            <a:prstDash val="sysDot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 dirty="0">
              <a:ea typeface="微软雅黑" panose="020B0503020204020204" pitchFamily="34" charset="-122"/>
            </a:endParaRPr>
          </a:p>
        </p:txBody>
      </p:sp>
      <p:sp>
        <p:nvSpPr>
          <p:cNvPr id="18" name="弧形 17"/>
          <p:cNvSpPr/>
          <p:nvPr/>
        </p:nvSpPr>
        <p:spPr>
          <a:xfrm rot="20832336">
            <a:off x="6978633" y="3402862"/>
            <a:ext cx="1968312" cy="1926542"/>
          </a:xfrm>
          <a:prstGeom prst="arc">
            <a:avLst>
              <a:gd name="adj1" fmla="val 14612235"/>
              <a:gd name="adj2" fmla="val 1523215"/>
            </a:avLst>
          </a:prstGeom>
          <a:ln w="28575">
            <a:solidFill>
              <a:srgbClr val="009E9F"/>
            </a:solidFill>
            <a:prstDash val="sysDot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sp>
        <p:nvSpPr>
          <p:cNvPr id="19" name="弧形 18"/>
          <p:cNvSpPr/>
          <p:nvPr/>
        </p:nvSpPr>
        <p:spPr>
          <a:xfrm>
            <a:off x="1832409" y="1622813"/>
            <a:ext cx="5164206" cy="782431"/>
          </a:xfrm>
          <a:prstGeom prst="arc">
            <a:avLst>
              <a:gd name="adj1" fmla="val 11059001"/>
              <a:gd name="adj2" fmla="val 21440129"/>
            </a:avLst>
          </a:prstGeom>
          <a:ln w="28575">
            <a:solidFill>
              <a:srgbClr val="E72918"/>
            </a:solidFill>
            <a:prstDash val="sysDot"/>
            <a:headEnd type="oval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00"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050" y="1516268"/>
            <a:ext cx="4038104" cy="77076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3360536" y="1036937"/>
            <a:ext cx="2735463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采集和分析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40A2F94-34B7-41F3-9B4A-4DE541B551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54" grpId="0"/>
      <p:bldP spid="55" grpId="0"/>
      <p:bldP spid="17" grpId="0" animBg="1"/>
      <p:bldP spid="18" grpId="0" animBg="1"/>
      <p:bldP spid="19" grpId="0" animBg="1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59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系统总体架构</a:t>
            </a:r>
            <a:endParaRPr lang="zh-CN" altLang="en-US" sz="28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5" descr="冬冬给的图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533" y="1832279"/>
            <a:ext cx="10659533" cy="42398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FF834FF-1A73-45A4-A823-7E9E92AC5D6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57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硬件系统实现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08475" y="1113155"/>
            <a:ext cx="3334385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使用华为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NB-IoT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配备三轴加速度传感器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91" y="2473227"/>
            <a:ext cx="3746798" cy="2816337"/>
          </a:xfrm>
          <a:prstGeom prst="rect">
            <a:avLst/>
          </a:prstGeom>
        </p:spPr>
      </p:pic>
      <p:sp>
        <p:nvSpPr>
          <p:cNvPr id="11" name="箭头: 右 10"/>
          <p:cNvSpPr/>
          <p:nvPr/>
        </p:nvSpPr>
        <p:spPr>
          <a:xfrm rot="10800000" flipH="1">
            <a:off x="5943600" y="3562267"/>
            <a:ext cx="990034" cy="638255"/>
          </a:xfrm>
          <a:prstGeom prst="rightArrow">
            <a:avLst/>
          </a:prstGeom>
          <a:solidFill>
            <a:srgbClr val="F3B976"/>
          </a:solidFill>
          <a:ln>
            <a:solidFill>
              <a:srgbClr val="F3B9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F63A358-EEB6-4063-874F-85ED207C49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000" y="1483219"/>
            <a:ext cx="6553200" cy="49149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587E243-464A-45B9-A731-1EB1426E39A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57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硬件系统实现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3-3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308475" y="1113155"/>
            <a:ext cx="3334385" cy="853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使用华为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NB-IoT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开发板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配备三轴加速度传感器</a:t>
            </a:r>
          </a:p>
        </p:txBody>
      </p:sp>
      <p:pic>
        <p:nvPicPr>
          <p:cNvPr id="7" name="图片 6" descr="9a3de4b88926f984a7257c6391790f3d"/>
          <p:cNvPicPr>
            <a:picLocks noChangeAspect="1"/>
          </p:cNvPicPr>
          <p:nvPr/>
        </p:nvPicPr>
        <p:blipFill>
          <a:blip r:embed="rId3"/>
          <a:srcRect l="23844" t="65896" r="50337"/>
          <a:stretch>
            <a:fillRect/>
          </a:stretch>
        </p:blipFill>
        <p:spPr>
          <a:xfrm>
            <a:off x="6625095" y="253100"/>
            <a:ext cx="5608617" cy="74110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691" y="2473227"/>
            <a:ext cx="3746798" cy="281633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4" r="6979"/>
          <a:stretch>
            <a:fillRect/>
          </a:stretch>
        </p:blipFill>
        <p:spPr>
          <a:xfrm rot="2690310">
            <a:off x="7699702" y="4582513"/>
            <a:ext cx="551394" cy="4581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0" y="2061698"/>
            <a:ext cx="6139975" cy="3423501"/>
          </a:xfrm>
          <a:prstGeom prst="rect">
            <a:avLst/>
          </a:prstGeom>
        </p:spPr>
      </p:pic>
      <p:sp>
        <p:nvSpPr>
          <p:cNvPr id="11" name="箭头: 右 10"/>
          <p:cNvSpPr/>
          <p:nvPr/>
        </p:nvSpPr>
        <p:spPr>
          <a:xfrm rot="1474720" flipH="1">
            <a:off x="6716666" y="3639509"/>
            <a:ext cx="990034" cy="638255"/>
          </a:xfrm>
          <a:prstGeom prst="rightArrow">
            <a:avLst/>
          </a:prstGeom>
          <a:solidFill>
            <a:srgbClr val="F3B976"/>
          </a:solidFill>
          <a:ln>
            <a:solidFill>
              <a:srgbClr val="F3B9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FB7205B-2230-4EC1-9D1B-E3BCDF64E1F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58 0.00787 L 0.30938 0.1120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753" y="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53" presetClass="exit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2B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82928" y="326573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394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2" name="图片 51" descr="9a3de4b88926f984a7257c6391790f3d">
            <a:extLst>
              <a:ext uri="{FF2B5EF4-FFF2-40B4-BE49-F238E27FC236}">
                <a16:creationId xmlns:a16="http://schemas.microsoft.com/office/drawing/2014/main" id="{73AC995A-3ADD-4DA9-815D-AD30EB5C91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844" t="65896" r="50337"/>
          <a:stretch>
            <a:fillRect/>
          </a:stretch>
        </p:blipFill>
        <p:spPr>
          <a:xfrm>
            <a:off x="4542289" y="2381250"/>
            <a:ext cx="3590925" cy="4744085"/>
          </a:xfrm>
          <a:prstGeom prst="rect">
            <a:avLst/>
          </a:prstGeom>
        </p:spPr>
      </p:pic>
      <p:pic>
        <p:nvPicPr>
          <p:cNvPr id="53" name="图片 52" descr="8d92e28ec1b827e9206b9b2dc09963d1">
            <a:extLst>
              <a:ext uri="{FF2B5EF4-FFF2-40B4-BE49-F238E27FC236}">
                <a16:creationId xmlns:a16="http://schemas.microsoft.com/office/drawing/2014/main" id="{31146CD4-AE35-4D59-9F14-2501CAEF145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367" t="32167" r="23722" b="28033"/>
          <a:stretch>
            <a:fillRect/>
          </a:stretch>
        </p:blipFill>
        <p:spPr>
          <a:xfrm>
            <a:off x="3631064" y="5560060"/>
            <a:ext cx="768350" cy="577850"/>
          </a:xfrm>
          <a:prstGeom prst="rect">
            <a:avLst/>
          </a:prstGeom>
        </p:spPr>
      </p:pic>
      <p:sp>
        <p:nvSpPr>
          <p:cNvPr id="54" name="上弧形箭头 51">
            <a:extLst>
              <a:ext uri="{FF2B5EF4-FFF2-40B4-BE49-F238E27FC236}">
                <a16:creationId xmlns:a16="http://schemas.microsoft.com/office/drawing/2014/main" id="{6580196D-8E1B-486C-BFCF-ED71B34A690B}"/>
              </a:ext>
            </a:extLst>
          </p:cNvPr>
          <p:cNvSpPr/>
          <p:nvPr/>
        </p:nvSpPr>
        <p:spPr>
          <a:xfrm rot="20220000" flipH="1">
            <a:off x="3840614" y="4912360"/>
            <a:ext cx="1288415" cy="44450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7E5F435-8089-450F-AB98-773EEA549BD2}"/>
              </a:ext>
            </a:extLst>
          </p:cNvPr>
          <p:cNvSpPr txBox="1"/>
          <p:nvPr/>
        </p:nvSpPr>
        <p:spPr>
          <a:xfrm>
            <a:off x="2710314" y="6137910"/>
            <a:ext cx="246761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000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华为</a:t>
            </a:r>
            <a:r>
              <a:rPr lang="en-US" altLang="zh-CN" sz="2000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NB-IOT</a:t>
            </a:r>
            <a:r>
              <a:rPr lang="zh-CN" altLang="en-US" sz="2000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开发板</a:t>
            </a:r>
          </a:p>
          <a:p>
            <a:pPr algn="ctr"/>
            <a:r>
              <a:rPr lang="zh-CN" altLang="en-US" sz="2000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三轴加速度计</a:t>
            </a:r>
          </a:p>
        </p:txBody>
      </p:sp>
      <p:pic>
        <p:nvPicPr>
          <p:cNvPr id="56" name="图片 55" descr="954ebd7566183784795e64aef8964bbe">
            <a:extLst>
              <a:ext uri="{FF2B5EF4-FFF2-40B4-BE49-F238E27FC236}">
                <a16:creationId xmlns:a16="http://schemas.microsoft.com/office/drawing/2014/main" id="{663714F0-9D1B-4DD3-8A6D-59B4854C2B4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2933" b="75689"/>
          <a:stretch>
            <a:fillRect/>
          </a:stretch>
        </p:blipFill>
        <p:spPr>
          <a:xfrm>
            <a:off x="8081144" y="4294505"/>
            <a:ext cx="487680" cy="838835"/>
          </a:xfrm>
          <a:prstGeom prst="rect">
            <a:avLst/>
          </a:prstGeom>
        </p:spPr>
      </p:pic>
      <p:sp>
        <p:nvSpPr>
          <p:cNvPr id="57" name="上弧形箭头 54">
            <a:extLst>
              <a:ext uri="{FF2B5EF4-FFF2-40B4-BE49-F238E27FC236}">
                <a16:creationId xmlns:a16="http://schemas.microsoft.com/office/drawing/2014/main" id="{411EBBAE-F328-4456-97CD-0919C447B2E7}"/>
              </a:ext>
            </a:extLst>
          </p:cNvPr>
          <p:cNvSpPr/>
          <p:nvPr/>
        </p:nvSpPr>
        <p:spPr>
          <a:xfrm rot="10140000" flipH="1">
            <a:off x="6990214" y="5269865"/>
            <a:ext cx="1471930" cy="44450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8C2C577-7110-48AA-BBE8-F37EA35D4A8C}"/>
              </a:ext>
            </a:extLst>
          </p:cNvPr>
          <p:cNvSpPr txBox="1"/>
          <p:nvPr/>
        </p:nvSpPr>
        <p:spPr>
          <a:xfrm>
            <a:off x="8548504" y="4445635"/>
            <a:ext cx="2296795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手机预约器械</a:t>
            </a:r>
          </a:p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或查看健身记录 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pic>
        <p:nvPicPr>
          <p:cNvPr id="60" name="图片 59" descr="954ebd7566183784795e64aef8964bbe">
            <a:extLst>
              <a:ext uri="{FF2B5EF4-FFF2-40B4-BE49-F238E27FC236}">
                <a16:creationId xmlns:a16="http://schemas.microsoft.com/office/drawing/2014/main" id="{0A3CDF97-706A-4204-8252-816E3E3BF12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3410" b="74784"/>
          <a:stretch>
            <a:fillRect/>
          </a:stretch>
        </p:blipFill>
        <p:spPr>
          <a:xfrm rot="21180000">
            <a:off x="5217929" y="3690620"/>
            <a:ext cx="533400" cy="673735"/>
          </a:xfrm>
          <a:prstGeom prst="rect">
            <a:avLst/>
          </a:prstGeom>
        </p:spPr>
      </p:pic>
      <p:pic>
        <p:nvPicPr>
          <p:cNvPr id="61" name="图片 60" descr="a64a8daa8f6b681a5ceb3c8ee016ff0a">
            <a:extLst>
              <a:ext uri="{FF2B5EF4-FFF2-40B4-BE49-F238E27FC236}">
                <a16:creationId xmlns:a16="http://schemas.microsoft.com/office/drawing/2014/main" id="{47C911F6-9B22-4441-8FBB-D6857202A2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5639" y="693420"/>
            <a:ext cx="3716020" cy="3605530"/>
          </a:xfrm>
          <a:prstGeom prst="rect">
            <a:avLst/>
          </a:prstGeom>
        </p:spPr>
      </p:pic>
      <p:sp>
        <p:nvSpPr>
          <p:cNvPr id="62" name="文本框 61">
            <a:extLst>
              <a:ext uri="{FF2B5EF4-FFF2-40B4-BE49-F238E27FC236}">
                <a16:creationId xmlns:a16="http://schemas.microsoft.com/office/drawing/2014/main" id="{5484DBFC-B3A6-4412-B735-32CEADA1CF92}"/>
              </a:ext>
            </a:extLst>
          </p:cNvPr>
          <p:cNvSpPr txBox="1"/>
          <p:nvPr/>
        </p:nvSpPr>
        <p:spPr>
          <a:xfrm>
            <a:off x="2567439" y="1087755"/>
            <a:ext cx="2820670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提示：举高一点</a:t>
            </a:r>
            <a:r>
              <a:rPr lang="zh-CN" altLang="en-US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正在做第</a:t>
            </a:r>
            <a:r>
              <a:rPr lang="en-US" altLang="zh-CN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组    </a:t>
            </a: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已完成：    共消耗</a:t>
            </a:r>
            <a:r>
              <a:rPr lang="en-US" altLang="zh-CN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120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kcal</a:t>
            </a:r>
          </a:p>
        </p:txBody>
      </p:sp>
      <p:graphicFrame>
        <p:nvGraphicFramePr>
          <p:cNvPr id="63" name="表格 62">
            <a:extLst>
              <a:ext uri="{FF2B5EF4-FFF2-40B4-BE49-F238E27FC236}">
                <a16:creationId xmlns:a16="http://schemas.microsoft.com/office/drawing/2014/main" id="{DD59D151-6196-4AD5-AEE8-34A96B5B60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770103"/>
              </p:ext>
            </p:extLst>
          </p:nvPr>
        </p:nvGraphicFramePr>
        <p:xfrm>
          <a:off x="2736349" y="1980565"/>
          <a:ext cx="2425065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动作名称</a:t>
                      </a:r>
                      <a:endParaRPr 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腿弯举</a:t>
                      </a:r>
                      <a:endParaRPr lang="en-US" alt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组数</a:t>
                      </a:r>
                      <a:endParaRPr 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lang="en-US" alt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次数</a:t>
                      </a:r>
                      <a:endParaRPr 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endParaRPr lang="en-US" alt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4" name="矩形 63">
            <a:extLst>
              <a:ext uri="{FF2B5EF4-FFF2-40B4-BE49-F238E27FC236}">
                <a16:creationId xmlns:a16="http://schemas.microsoft.com/office/drawing/2014/main" id="{8B1982AC-16FC-4BF3-9C67-7A6F11F04EAC}"/>
              </a:ext>
            </a:extLst>
          </p:cNvPr>
          <p:cNvSpPr/>
          <p:nvPr/>
        </p:nvSpPr>
        <p:spPr>
          <a:xfrm>
            <a:off x="2557279" y="2538730"/>
            <a:ext cx="1003300" cy="28130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14">
            <a:extLst>
              <a:ext uri="{FF2B5EF4-FFF2-40B4-BE49-F238E27FC236}">
                <a16:creationId xmlns:a16="http://schemas.microsoft.com/office/drawing/2014/main" id="{7857A279-45BC-4341-AC5F-8AAEEC5BD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7429" y="2503170"/>
            <a:ext cx="11493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组间休息</a:t>
            </a: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7B671B12-6482-45B5-BD43-4E67F66C40F8}"/>
              </a:ext>
            </a:extLst>
          </p:cNvPr>
          <p:cNvSpPr/>
          <p:nvPr/>
        </p:nvSpPr>
        <p:spPr>
          <a:xfrm>
            <a:off x="3655829" y="2538730"/>
            <a:ext cx="1003300" cy="28130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TextBox 14">
            <a:extLst>
              <a:ext uri="{FF2B5EF4-FFF2-40B4-BE49-F238E27FC236}">
                <a16:creationId xmlns:a16="http://schemas.microsoft.com/office/drawing/2014/main" id="{5F1D5210-E5F4-4407-8518-3F69A53B8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9779" y="2493645"/>
            <a:ext cx="12890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休息结束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9B3B5B03-A02A-4BAB-981F-231651C6797B}"/>
              </a:ext>
            </a:extLst>
          </p:cNvPr>
          <p:cNvSpPr/>
          <p:nvPr/>
        </p:nvSpPr>
        <p:spPr>
          <a:xfrm>
            <a:off x="4758189" y="2536190"/>
            <a:ext cx="624205" cy="28130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TextBox 14">
            <a:extLst>
              <a:ext uri="{FF2B5EF4-FFF2-40B4-BE49-F238E27FC236}">
                <a16:creationId xmlns:a16="http://schemas.microsoft.com/office/drawing/2014/main" id="{25C9C3CB-9462-4697-867A-0C3B2130CF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7389" y="2500630"/>
            <a:ext cx="7416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离开</a:t>
            </a:r>
          </a:p>
        </p:txBody>
      </p:sp>
      <p:pic>
        <p:nvPicPr>
          <p:cNvPr id="70" name="图片 69">
            <a:extLst>
              <a:ext uri="{FF2B5EF4-FFF2-40B4-BE49-F238E27FC236}">
                <a16:creationId xmlns:a16="http://schemas.microsoft.com/office/drawing/2014/main" id="{5E87A448-5CBC-4DC9-9763-636BDD75D26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28FA9A10-CF6C-4638-891B-0CF6AEFF8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20" y="2061698"/>
            <a:ext cx="6139975" cy="3423501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46910" y="326573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数据处理及判断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60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83C2A3A-1D1A-4B8E-9B78-7D6E392EEDB9}"/>
              </a:ext>
            </a:extLst>
          </p:cNvPr>
          <p:cNvSpPr/>
          <p:nvPr/>
        </p:nvSpPr>
        <p:spPr>
          <a:xfrm rot="10800000" flipH="1">
            <a:off x="5299494" y="3645910"/>
            <a:ext cx="1451111" cy="638255"/>
          </a:xfrm>
          <a:prstGeom prst="rightArrow">
            <a:avLst/>
          </a:prstGeom>
          <a:solidFill>
            <a:srgbClr val="F3B976"/>
          </a:solidFill>
          <a:ln>
            <a:solidFill>
              <a:srgbClr val="F3B9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A53068-4B72-4F47-BB5D-9A6EB83B52B9}"/>
              </a:ext>
            </a:extLst>
          </p:cNvPr>
          <p:cNvSpPr txBox="1"/>
          <p:nvPr/>
        </p:nvSpPr>
        <p:spPr>
          <a:xfrm>
            <a:off x="5068956" y="3114190"/>
            <a:ext cx="191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平滑处理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EEEC23-E208-41E7-B767-484848E8F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5095" y="2071932"/>
            <a:ext cx="6242122" cy="342350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F25CB4B-3A52-40C0-8D35-1038ABA241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120" y="2100581"/>
            <a:ext cx="6139975" cy="3345734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DE38BDE0-E336-47EC-A0BD-097C118207D5}"/>
              </a:ext>
            </a:extLst>
          </p:cNvPr>
          <p:cNvSpPr/>
          <p:nvPr/>
        </p:nvSpPr>
        <p:spPr>
          <a:xfrm flipH="1">
            <a:off x="5451894" y="3798310"/>
            <a:ext cx="1451111" cy="638255"/>
          </a:xfrm>
          <a:prstGeom prst="rightArrow">
            <a:avLst/>
          </a:prstGeom>
          <a:solidFill>
            <a:srgbClr val="4D78BF"/>
          </a:solidFill>
          <a:ln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C4DAA00-16B3-4992-851A-844C75E9DECD}"/>
                  </a:ext>
                </a:extLst>
              </p:cNvPr>
              <p:cNvSpPr txBox="1"/>
              <p:nvPr/>
            </p:nvSpPr>
            <p:spPr>
              <a:xfrm>
                <a:off x="5221356" y="3266590"/>
                <a:ext cx="1912185" cy="429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C4DAA00-16B3-4992-851A-844C75E9DE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1356" y="3266590"/>
                <a:ext cx="1912185" cy="429220"/>
              </a:xfrm>
              <a:prstGeom prst="rect">
                <a:avLst/>
              </a:prstGeom>
              <a:blipFill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F679F7CB-605A-47D2-B89E-4785A923FEF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17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-0.08177 0.0037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3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1.48148E-6 L -0.08177 0.0037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8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5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/>
      <p:bldP spid="13" grpId="1"/>
      <p:bldP spid="11" grpId="0" animBg="1"/>
      <p:bldP spid="11" grpId="1" animBg="1"/>
      <p:bldP spid="14" grpId="0"/>
      <p:bldP spid="14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80756" y="1188720"/>
            <a:ext cx="10030481" cy="5465710"/>
          </a:xfrm>
          <a:prstGeom prst="rect">
            <a:avLst/>
          </a:prstGeom>
        </p:spPr>
      </p:pic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59958" y="326573"/>
            <a:ext cx="26720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数据处理及判断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3-4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2590800" y="1781175"/>
            <a:ext cx="0" cy="4591050"/>
          </a:xfrm>
          <a:prstGeom prst="line">
            <a:avLst/>
          </a:prstGeom>
          <a:ln w="28575">
            <a:solidFill>
              <a:srgbClr val="4D78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3200400" y="1781175"/>
            <a:ext cx="0" cy="4591050"/>
          </a:xfrm>
          <a:prstGeom prst="line">
            <a:avLst/>
          </a:prstGeom>
          <a:ln w="28575">
            <a:solidFill>
              <a:srgbClr val="4D78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4000500" y="1781175"/>
            <a:ext cx="0" cy="4591050"/>
          </a:xfrm>
          <a:prstGeom prst="line">
            <a:avLst/>
          </a:prstGeom>
          <a:ln w="28575">
            <a:solidFill>
              <a:srgbClr val="4D78BF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72B53C9-B32B-4833-B8C5-84BFAD59DAB7}"/>
              </a:ext>
            </a:extLst>
          </p:cNvPr>
          <p:cNvCxnSpPr>
            <a:cxnSpLocks/>
          </p:cNvCxnSpPr>
          <p:nvPr/>
        </p:nvCxnSpPr>
        <p:spPr>
          <a:xfrm flipH="1">
            <a:off x="2339729" y="2619375"/>
            <a:ext cx="838542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8AE6198-70B3-4542-B19A-380852EA1D42}"/>
              </a:ext>
            </a:extLst>
          </p:cNvPr>
          <p:cNvCxnSpPr>
            <a:cxnSpLocks/>
          </p:cNvCxnSpPr>
          <p:nvPr/>
        </p:nvCxnSpPr>
        <p:spPr>
          <a:xfrm flipH="1">
            <a:off x="2339729" y="5534025"/>
            <a:ext cx="8385421" cy="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>
            <a:extLst>
              <a:ext uri="{FF2B5EF4-FFF2-40B4-BE49-F238E27FC236}">
                <a16:creationId xmlns:a16="http://schemas.microsoft.com/office/drawing/2014/main" id="{37BD2675-4339-4461-BE05-8842C04D611C}"/>
              </a:ext>
            </a:extLst>
          </p:cNvPr>
          <p:cNvSpPr/>
          <p:nvPr/>
        </p:nvSpPr>
        <p:spPr>
          <a:xfrm rot="10800000" flipH="1">
            <a:off x="7182532" y="1605409"/>
            <a:ext cx="939381" cy="638255"/>
          </a:xfrm>
          <a:prstGeom prst="rightArrow">
            <a:avLst/>
          </a:prstGeom>
          <a:solidFill>
            <a:srgbClr val="4D78BF"/>
          </a:solidFill>
          <a:ln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6569B51-99ED-4EEC-BEEE-192CD71684AF}"/>
              </a:ext>
            </a:extLst>
          </p:cNvPr>
          <p:cNvSpPr/>
          <p:nvPr/>
        </p:nvSpPr>
        <p:spPr>
          <a:xfrm>
            <a:off x="5247460" y="1625576"/>
            <a:ext cx="2696210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周期</a:t>
            </a:r>
            <a:endParaRPr 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63A403C9-2C58-41C0-A0C8-98438847C57D}"/>
              </a:ext>
            </a:extLst>
          </p:cNvPr>
          <p:cNvSpPr/>
          <p:nvPr/>
        </p:nvSpPr>
        <p:spPr>
          <a:xfrm>
            <a:off x="8216813" y="1625576"/>
            <a:ext cx="1028968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个数</a:t>
            </a:r>
            <a:endParaRPr 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1B8BFDEA-9AE8-4E0A-BC34-C5BCAE843308}"/>
              </a:ext>
            </a:extLst>
          </p:cNvPr>
          <p:cNvSpPr/>
          <p:nvPr/>
        </p:nvSpPr>
        <p:spPr>
          <a:xfrm rot="10800000" flipH="1">
            <a:off x="7182532" y="5669280"/>
            <a:ext cx="939381" cy="638255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B74784B-BC0B-454B-8191-C8E19FE7C3D3}"/>
              </a:ext>
            </a:extLst>
          </p:cNvPr>
          <p:cNvSpPr/>
          <p:nvPr/>
        </p:nvSpPr>
        <p:spPr>
          <a:xfrm>
            <a:off x="5247460" y="5689447"/>
            <a:ext cx="2696210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幅度</a:t>
            </a:r>
            <a:endParaRPr 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BB79585-7690-4DF5-A4C1-6C9C6FE9EB9E}"/>
              </a:ext>
            </a:extLst>
          </p:cNvPr>
          <p:cNvSpPr/>
          <p:nvPr/>
        </p:nvSpPr>
        <p:spPr>
          <a:xfrm>
            <a:off x="8216813" y="5689447"/>
            <a:ext cx="1028968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</a:t>
            </a:r>
            <a:endParaRPr lang="zh-CN" sz="2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754DBBE-E199-4337-9EA7-DD2AF593BC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/>
      <p:bldP spid="19" grpId="0" animBg="1"/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71154" y="326573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云应用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173855" y="1188720"/>
            <a:ext cx="3843655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OceanConnect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物联网平台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032132"/>
            <a:ext cx="5839098" cy="3947176"/>
          </a:xfrm>
          <a:prstGeom prst="rect">
            <a:avLst/>
          </a:prstGeom>
        </p:spPr>
      </p:pic>
      <p:sp>
        <p:nvSpPr>
          <p:cNvPr id="12" name="箭头: 右 11"/>
          <p:cNvSpPr/>
          <p:nvPr/>
        </p:nvSpPr>
        <p:spPr>
          <a:xfrm rot="16200000" flipH="1">
            <a:off x="9344088" y="2276314"/>
            <a:ext cx="939381" cy="638255"/>
          </a:xfrm>
          <a:prstGeom prst="rightArrow">
            <a:avLst/>
          </a:prstGeom>
          <a:solidFill>
            <a:srgbClr val="4D78BF"/>
          </a:solidFill>
          <a:ln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/>
          <p:cNvSpPr/>
          <p:nvPr/>
        </p:nvSpPr>
        <p:spPr>
          <a:xfrm rot="16200000" flipH="1">
            <a:off x="9344088" y="3829236"/>
            <a:ext cx="939381" cy="638255"/>
          </a:xfrm>
          <a:prstGeom prst="rightArrow">
            <a:avLst/>
          </a:prstGeom>
          <a:solidFill>
            <a:srgbClr val="4D78BF"/>
          </a:solidFill>
          <a:ln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 flipH="1">
            <a:off x="7581964" y="4727745"/>
            <a:ext cx="939381" cy="638255"/>
          </a:xfrm>
          <a:prstGeom prst="rightArrow">
            <a:avLst/>
          </a:prstGeom>
          <a:solidFill>
            <a:srgbClr val="4D78BF"/>
          </a:solidFill>
          <a:ln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8407222" y="1490594"/>
            <a:ext cx="2696210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创建项目和产品</a:t>
            </a:r>
          </a:p>
        </p:txBody>
      </p:sp>
      <p:sp>
        <p:nvSpPr>
          <p:cNvPr id="8" name="矩形 7"/>
          <p:cNvSpPr/>
          <p:nvPr/>
        </p:nvSpPr>
        <p:spPr>
          <a:xfrm>
            <a:off x="8467230" y="3020427"/>
            <a:ext cx="2576194" cy="5979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开发产品模型</a:t>
            </a:r>
          </a:p>
        </p:txBody>
      </p:sp>
      <p:sp>
        <p:nvSpPr>
          <p:cNvPr id="9" name="矩形 8"/>
          <p:cNvSpPr/>
          <p:nvPr/>
        </p:nvSpPr>
        <p:spPr>
          <a:xfrm>
            <a:off x="8527237" y="4618054"/>
            <a:ext cx="2576195" cy="11580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创建对应解编码插件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7E7DC9BA-26BD-4CDC-900B-B7595CCAED8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2" grpId="0" animBg="1"/>
      <p:bldP spid="14" grpId="0" animBg="1"/>
      <p:bldP spid="17" grpId="0" bldLvl="0" animBg="1"/>
      <p:bldP spid="6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471154" y="326573"/>
            <a:ext cx="1249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云应用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3-6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378205" y="1295403"/>
            <a:ext cx="7435575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华为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OceanConnect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物联网平台实时获得数据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38F46D-14F3-4E68-BADB-AD21DF0F8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728" y="1893576"/>
            <a:ext cx="8946471" cy="450459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3D362DD-18C7-4531-B20F-92D13160C1B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A0F9058E-F7FB-4622-9699-1987B4FDA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871" y="1768111"/>
            <a:ext cx="5783502" cy="299386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3C053F-6994-45F3-A25A-4CF62079C83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5919" y="3174652"/>
            <a:ext cx="2607358" cy="347647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2EEBF416-EC81-4EB0-B4B5-8A821C99CCFD}"/>
              </a:ext>
            </a:extLst>
          </p:cNvPr>
          <p:cNvGrpSpPr/>
          <p:nvPr/>
        </p:nvGrpSpPr>
        <p:grpSpPr>
          <a:xfrm>
            <a:off x="8051137" y="4603497"/>
            <a:ext cx="2928684" cy="828874"/>
            <a:chOff x="8083794" y="4402194"/>
            <a:chExt cx="2928684" cy="828874"/>
          </a:xfrm>
        </p:grpSpPr>
        <p:sp>
          <p:nvSpPr>
            <p:cNvPr id="27" name="泪滴形 24">
              <a:extLst>
                <a:ext uri="{FF2B5EF4-FFF2-40B4-BE49-F238E27FC236}">
                  <a16:creationId xmlns:a16="http://schemas.microsoft.com/office/drawing/2014/main" id="{3E0053FC-E7D5-4706-843D-D581F52791E4}"/>
                </a:ext>
              </a:extLst>
            </p:cNvPr>
            <p:cNvSpPr/>
            <p:nvPr/>
          </p:nvSpPr>
          <p:spPr>
            <a:xfrm rot="18979882">
              <a:off x="8310370" y="4450834"/>
              <a:ext cx="432000" cy="432000"/>
            </a:xfrm>
            <a:custGeom>
              <a:avLst/>
              <a:gdLst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674" h="1802674">
                  <a:moveTo>
                    <a:pt x="0" y="901337"/>
                  </a:moveTo>
                  <a:cubicBezTo>
                    <a:pt x="0" y="403542"/>
                    <a:pt x="403542" y="0"/>
                    <a:pt x="901337" y="0"/>
                  </a:cubicBezTo>
                  <a:cubicBezTo>
                    <a:pt x="1215181" y="47677"/>
                    <a:pt x="1507428" y="67789"/>
                    <a:pt x="1802674" y="0"/>
                  </a:cubicBezTo>
                  <a:cubicBezTo>
                    <a:pt x="1758724" y="298947"/>
                    <a:pt x="1743840" y="532346"/>
                    <a:pt x="1802674" y="901337"/>
                  </a:cubicBezTo>
                  <a:cubicBezTo>
                    <a:pt x="1802674" y="1399132"/>
                    <a:pt x="1399132" y="1802674"/>
                    <a:pt x="901337" y="1802674"/>
                  </a:cubicBezTo>
                  <a:cubicBezTo>
                    <a:pt x="403542" y="1802674"/>
                    <a:pt x="0" y="1399132"/>
                    <a:pt x="0" y="901337"/>
                  </a:cubicBez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451C8376-CA01-4AD9-A793-0E94FC1A875B}"/>
                </a:ext>
              </a:extLst>
            </p:cNvPr>
            <p:cNvGrpSpPr/>
            <p:nvPr/>
          </p:nvGrpSpPr>
          <p:grpSpPr>
            <a:xfrm>
              <a:off x="8083794" y="4402194"/>
              <a:ext cx="2928684" cy="828874"/>
              <a:chOff x="8169524" y="1746327"/>
              <a:chExt cx="2928684" cy="828874"/>
            </a:xfrm>
          </p:grpSpPr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C0DC4FD3-E959-44BC-AA58-E2A83855A318}"/>
                  </a:ext>
                </a:extLst>
              </p:cNvPr>
              <p:cNvSpPr txBox="1"/>
              <p:nvPr/>
            </p:nvSpPr>
            <p:spPr>
              <a:xfrm>
                <a:off x="8448656" y="1816445"/>
                <a:ext cx="532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F6833B89-8698-4CF5-861E-DF05087AE4D0}"/>
                  </a:ext>
                </a:extLst>
              </p:cNvPr>
              <p:cNvSpPr/>
              <p:nvPr/>
            </p:nvSpPr>
            <p:spPr>
              <a:xfrm>
                <a:off x="8169524" y="2205869"/>
                <a:ext cx="8771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数据库</a:t>
                </a:r>
                <a:endParaRPr lang="zh-CN" altLang="en-US" dirty="0"/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D369FEE0-BCD5-4560-A5E9-C214ADEC39F8}"/>
                  </a:ext>
                </a:extLst>
              </p:cNvPr>
              <p:cNvSpPr/>
              <p:nvPr/>
            </p:nvSpPr>
            <p:spPr>
              <a:xfrm>
                <a:off x="9180695" y="1746327"/>
                <a:ext cx="19175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MySQL8.0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FE4572F1-220B-409F-AF5C-5CFB4333391F}"/>
              </a:ext>
            </a:extLst>
          </p:cNvPr>
          <p:cNvGrpSpPr/>
          <p:nvPr/>
        </p:nvGrpSpPr>
        <p:grpSpPr>
          <a:xfrm>
            <a:off x="7954312" y="2608601"/>
            <a:ext cx="2124941" cy="759983"/>
            <a:chOff x="7986969" y="2407298"/>
            <a:chExt cx="2124941" cy="759983"/>
          </a:xfrm>
        </p:grpSpPr>
        <p:sp>
          <p:nvSpPr>
            <p:cNvPr id="23" name="泪滴形 24">
              <a:extLst>
                <a:ext uri="{FF2B5EF4-FFF2-40B4-BE49-F238E27FC236}">
                  <a16:creationId xmlns:a16="http://schemas.microsoft.com/office/drawing/2014/main" id="{54F66040-175E-499D-B67F-C547871254A7}"/>
                </a:ext>
              </a:extLst>
            </p:cNvPr>
            <p:cNvSpPr/>
            <p:nvPr/>
          </p:nvSpPr>
          <p:spPr>
            <a:xfrm rot="19163179">
              <a:off x="8311255" y="2407298"/>
              <a:ext cx="432000" cy="432000"/>
            </a:xfrm>
            <a:custGeom>
              <a:avLst/>
              <a:gdLst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674" h="1802674">
                  <a:moveTo>
                    <a:pt x="0" y="901337"/>
                  </a:moveTo>
                  <a:cubicBezTo>
                    <a:pt x="0" y="403542"/>
                    <a:pt x="403542" y="0"/>
                    <a:pt x="901337" y="0"/>
                  </a:cubicBezTo>
                  <a:cubicBezTo>
                    <a:pt x="1215181" y="47677"/>
                    <a:pt x="1507428" y="67789"/>
                    <a:pt x="1802674" y="0"/>
                  </a:cubicBezTo>
                  <a:cubicBezTo>
                    <a:pt x="1758724" y="298947"/>
                    <a:pt x="1743840" y="532346"/>
                    <a:pt x="1802674" y="901337"/>
                  </a:cubicBezTo>
                  <a:cubicBezTo>
                    <a:pt x="1802674" y="1399132"/>
                    <a:pt x="1399132" y="1802674"/>
                    <a:pt x="901337" y="1802674"/>
                  </a:cubicBezTo>
                  <a:cubicBezTo>
                    <a:pt x="403542" y="1802674"/>
                    <a:pt x="0" y="1399132"/>
                    <a:pt x="0" y="901337"/>
                  </a:cubicBez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A8A0906-6386-49A4-ACC7-BBDDDA3C6909}"/>
                </a:ext>
              </a:extLst>
            </p:cNvPr>
            <p:cNvGrpSpPr/>
            <p:nvPr/>
          </p:nvGrpSpPr>
          <p:grpSpPr>
            <a:xfrm>
              <a:off x="7986969" y="2428453"/>
              <a:ext cx="2124941" cy="738828"/>
              <a:chOff x="8072699" y="1808994"/>
              <a:chExt cx="2124941" cy="738828"/>
            </a:xfrm>
          </p:grpSpPr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B2C6A8F7-4979-47C6-AFA4-39DF9BCBF5E0}"/>
                  </a:ext>
                </a:extLst>
              </p:cNvPr>
              <p:cNvSpPr txBox="1"/>
              <p:nvPr/>
            </p:nvSpPr>
            <p:spPr>
              <a:xfrm>
                <a:off x="8448656" y="1816445"/>
                <a:ext cx="532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C66C3A02-E54A-420F-A5A1-5A453C73C5EA}"/>
                  </a:ext>
                </a:extLst>
              </p:cNvPr>
              <p:cNvSpPr/>
              <p:nvPr/>
            </p:nvSpPr>
            <p:spPr>
              <a:xfrm>
                <a:off x="8072699" y="2178490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开发环境</a:t>
                </a:r>
                <a:endPara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9E427EE4-3A2A-48EF-87FD-A2CD2D3D8D1D}"/>
                  </a:ext>
                </a:extLst>
              </p:cNvPr>
              <p:cNvSpPr/>
              <p:nvPr/>
            </p:nvSpPr>
            <p:spPr>
              <a:xfrm>
                <a:off x="9180695" y="1808994"/>
                <a:ext cx="10169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IDEA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57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6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软件系统实现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5230928" y="-2282567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3-7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469DFAC-D439-4280-BD77-307424A0622D}"/>
              </a:ext>
            </a:extLst>
          </p:cNvPr>
          <p:cNvSpPr/>
          <p:nvPr/>
        </p:nvSpPr>
        <p:spPr>
          <a:xfrm>
            <a:off x="3276072" y="994556"/>
            <a:ext cx="56398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http://www.ldd-site.xyz:9999/login.html 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BE793DB-C8B9-4B99-A541-9F7573CA098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3725" y="2255084"/>
            <a:ext cx="1633874" cy="2872838"/>
          </a:xfrm>
          <a:prstGeom prst="rect">
            <a:avLst/>
          </a:pr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862A875-2D24-4295-AA91-8933BAD36E14}"/>
              </a:ext>
            </a:extLst>
          </p:cNvPr>
          <p:cNvGrpSpPr/>
          <p:nvPr/>
        </p:nvGrpSpPr>
        <p:grpSpPr>
          <a:xfrm>
            <a:off x="8166554" y="1589469"/>
            <a:ext cx="3071350" cy="759890"/>
            <a:chOff x="8284941" y="1786911"/>
            <a:chExt cx="3071350" cy="759890"/>
          </a:xfrm>
        </p:grpSpPr>
        <p:sp>
          <p:nvSpPr>
            <p:cNvPr id="20" name="泪滴形 24">
              <a:extLst>
                <a:ext uri="{FF2B5EF4-FFF2-40B4-BE49-F238E27FC236}">
                  <a16:creationId xmlns:a16="http://schemas.microsoft.com/office/drawing/2014/main" id="{B26ABA1A-CD10-45C7-A233-0C89560D9CDF}"/>
                </a:ext>
              </a:extLst>
            </p:cNvPr>
            <p:cNvSpPr/>
            <p:nvPr/>
          </p:nvSpPr>
          <p:spPr>
            <a:xfrm rot="19163179">
              <a:off x="8392107" y="1786911"/>
              <a:ext cx="432000" cy="432000"/>
            </a:xfrm>
            <a:custGeom>
              <a:avLst/>
              <a:gdLst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674" h="1802674">
                  <a:moveTo>
                    <a:pt x="0" y="901337"/>
                  </a:moveTo>
                  <a:cubicBezTo>
                    <a:pt x="0" y="403542"/>
                    <a:pt x="403542" y="0"/>
                    <a:pt x="901337" y="0"/>
                  </a:cubicBezTo>
                  <a:cubicBezTo>
                    <a:pt x="1215181" y="47677"/>
                    <a:pt x="1507428" y="67789"/>
                    <a:pt x="1802674" y="0"/>
                  </a:cubicBezTo>
                  <a:cubicBezTo>
                    <a:pt x="1758724" y="298947"/>
                    <a:pt x="1743840" y="532346"/>
                    <a:pt x="1802674" y="901337"/>
                  </a:cubicBezTo>
                  <a:cubicBezTo>
                    <a:pt x="1802674" y="1399132"/>
                    <a:pt x="1399132" y="1802674"/>
                    <a:pt x="901337" y="1802674"/>
                  </a:cubicBezTo>
                  <a:cubicBezTo>
                    <a:pt x="403542" y="1802674"/>
                    <a:pt x="0" y="1399132"/>
                    <a:pt x="0" y="901337"/>
                  </a:cubicBez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C6072E2-B097-47D0-843C-3622EC0B7E89}"/>
                </a:ext>
              </a:extLst>
            </p:cNvPr>
            <p:cNvSpPr txBox="1"/>
            <p:nvPr/>
          </p:nvSpPr>
          <p:spPr>
            <a:xfrm>
              <a:off x="8448656" y="1816445"/>
              <a:ext cx="532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70BC143-1CA3-4F04-9BC9-D3C41BD4C82C}"/>
                </a:ext>
              </a:extLst>
            </p:cNvPr>
            <p:cNvSpPr/>
            <p:nvPr/>
          </p:nvSpPr>
          <p:spPr>
            <a:xfrm>
              <a:off x="8284941" y="2177469"/>
              <a:ext cx="6463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</a:t>
              </a:r>
              <a:endPara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7BF0663-5CE3-4D11-94C1-96A1C7217BCE}"/>
                </a:ext>
              </a:extLst>
            </p:cNvPr>
            <p:cNvSpPr/>
            <p:nvPr/>
          </p:nvSpPr>
          <p:spPr>
            <a:xfrm>
              <a:off x="9180695" y="1818211"/>
              <a:ext cx="2175596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Spring SSM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9D313EE0-6776-410C-AADD-8FA3A242A289}"/>
              </a:ext>
            </a:extLst>
          </p:cNvPr>
          <p:cNvGrpSpPr/>
          <p:nvPr/>
        </p:nvGrpSpPr>
        <p:grpSpPr>
          <a:xfrm>
            <a:off x="7954312" y="5630266"/>
            <a:ext cx="2664420" cy="782729"/>
            <a:chOff x="8054109" y="1754890"/>
            <a:chExt cx="2664420" cy="782729"/>
          </a:xfrm>
        </p:grpSpPr>
        <p:sp>
          <p:nvSpPr>
            <p:cNvPr id="50" name="泪滴形 24">
              <a:extLst>
                <a:ext uri="{FF2B5EF4-FFF2-40B4-BE49-F238E27FC236}">
                  <a16:creationId xmlns:a16="http://schemas.microsoft.com/office/drawing/2014/main" id="{1DF8F47D-2EA7-403C-814E-31571CEAF449}"/>
                </a:ext>
              </a:extLst>
            </p:cNvPr>
            <p:cNvSpPr/>
            <p:nvPr/>
          </p:nvSpPr>
          <p:spPr>
            <a:xfrm rot="19163179">
              <a:off x="8392107" y="1786911"/>
              <a:ext cx="432000" cy="432000"/>
            </a:xfrm>
            <a:custGeom>
              <a:avLst/>
              <a:gdLst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674" h="1802674">
                  <a:moveTo>
                    <a:pt x="0" y="901337"/>
                  </a:moveTo>
                  <a:cubicBezTo>
                    <a:pt x="0" y="403542"/>
                    <a:pt x="403542" y="0"/>
                    <a:pt x="901337" y="0"/>
                  </a:cubicBezTo>
                  <a:cubicBezTo>
                    <a:pt x="1215181" y="47677"/>
                    <a:pt x="1507428" y="67789"/>
                    <a:pt x="1802674" y="0"/>
                  </a:cubicBezTo>
                  <a:cubicBezTo>
                    <a:pt x="1758724" y="298947"/>
                    <a:pt x="1743840" y="532346"/>
                    <a:pt x="1802674" y="901337"/>
                  </a:cubicBezTo>
                  <a:cubicBezTo>
                    <a:pt x="1802674" y="1399132"/>
                    <a:pt x="1399132" y="1802674"/>
                    <a:pt x="901337" y="1802674"/>
                  </a:cubicBezTo>
                  <a:cubicBezTo>
                    <a:pt x="403542" y="1802674"/>
                    <a:pt x="0" y="1399132"/>
                    <a:pt x="0" y="901337"/>
                  </a:cubicBez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98E79135-D8B8-4287-ADF5-38E6CE3DF9F3}"/>
                </a:ext>
              </a:extLst>
            </p:cNvPr>
            <p:cNvSpPr txBox="1"/>
            <p:nvPr/>
          </p:nvSpPr>
          <p:spPr>
            <a:xfrm>
              <a:off x="8448656" y="1816445"/>
              <a:ext cx="53251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7F496B85-5667-4418-9CA8-D9DD86368A82}"/>
                </a:ext>
              </a:extLst>
            </p:cNvPr>
            <p:cNvSpPr/>
            <p:nvPr/>
          </p:nvSpPr>
          <p:spPr>
            <a:xfrm>
              <a:off x="8054109" y="2168287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云服务器</a:t>
              </a:r>
              <a:endParaRPr lang="zh-CN" altLang="en-US" dirty="0"/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FDCB94C-7665-4D05-8DCE-72DF985CCD89}"/>
                </a:ext>
              </a:extLst>
            </p:cNvPr>
            <p:cNvSpPr/>
            <p:nvPr/>
          </p:nvSpPr>
          <p:spPr>
            <a:xfrm>
              <a:off x="9171311" y="1754890"/>
              <a:ext cx="154721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华为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ECS</a:t>
              </a:r>
              <a:endParaRPr lang="zh-CN" altLang="en-US" sz="2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51DCD2AD-FC72-469D-B9D5-8EFD239A25F5}"/>
              </a:ext>
            </a:extLst>
          </p:cNvPr>
          <p:cNvGrpSpPr/>
          <p:nvPr/>
        </p:nvGrpSpPr>
        <p:grpSpPr>
          <a:xfrm>
            <a:off x="7954312" y="3576926"/>
            <a:ext cx="2845074" cy="798067"/>
            <a:chOff x="7986969" y="3375623"/>
            <a:chExt cx="2845074" cy="798067"/>
          </a:xfrm>
        </p:grpSpPr>
        <p:sp>
          <p:nvSpPr>
            <p:cNvPr id="25" name="泪滴形 24">
              <a:extLst>
                <a:ext uri="{FF2B5EF4-FFF2-40B4-BE49-F238E27FC236}">
                  <a16:creationId xmlns:a16="http://schemas.microsoft.com/office/drawing/2014/main" id="{44DDB118-8FC7-4F7B-B72E-EF5B6012187F}"/>
                </a:ext>
              </a:extLst>
            </p:cNvPr>
            <p:cNvSpPr/>
            <p:nvPr/>
          </p:nvSpPr>
          <p:spPr>
            <a:xfrm rot="18981064">
              <a:off x="8314863" y="3413794"/>
              <a:ext cx="432000" cy="432000"/>
            </a:xfrm>
            <a:custGeom>
              <a:avLst/>
              <a:gdLst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356449 w 1802674"/>
                <a:gd name="connsiteY2" fmla="*/ 1405 h 1802674"/>
                <a:gd name="connsiteX3" fmla="*/ 1802674 w 1802674"/>
                <a:gd name="connsiteY3" fmla="*/ 0 h 1802674"/>
                <a:gd name="connsiteX4" fmla="*/ 1802674 w 1802674"/>
                <a:gd name="connsiteY4" fmla="*/ 901337 h 1802674"/>
                <a:gd name="connsiteX5" fmla="*/ 901337 w 1802674"/>
                <a:gd name="connsiteY5" fmla="*/ 1802674 h 1802674"/>
                <a:gd name="connsiteX6" fmla="*/ 0 w 1802674"/>
                <a:gd name="connsiteY6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2674" h="1802674">
                  <a:moveTo>
                    <a:pt x="0" y="901337"/>
                  </a:moveTo>
                  <a:cubicBezTo>
                    <a:pt x="0" y="403542"/>
                    <a:pt x="403542" y="0"/>
                    <a:pt x="901337" y="0"/>
                  </a:cubicBezTo>
                  <a:cubicBezTo>
                    <a:pt x="1215181" y="47677"/>
                    <a:pt x="1507428" y="67789"/>
                    <a:pt x="1802674" y="0"/>
                  </a:cubicBezTo>
                  <a:cubicBezTo>
                    <a:pt x="1758724" y="298947"/>
                    <a:pt x="1743840" y="532346"/>
                    <a:pt x="1802674" y="901337"/>
                  </a:cubicBezTo>
                  <a:cubicBezTo>
                    <a:pt x="1802674" y="1399132"/>
                    <a:pt x="1399132" y="1802674"/>
                    <a:pt x="901337" y="1802674"/>
                  </a:cubicBezTo>
                  <a:cubicBezTo>
                    <a:pt x="403542" y="1802674"/>
                    <a:pt x="0" y="1399132"/>
                    <a:pt x="0" y="901337"/>
                  </a:cubicBez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9" name="组合 38">
              <a:extLst>
                <a:ext uri="{FF2B5EF4-FFF2-40B4-BE49-F238E27FC236}">
                  <a16:creationId xmlns:a16="http://schemas.microsoft.com/office/drawing/2014/main" id="{303DDD70-B8F4-48DE-9F55-49E6BCAB199C}"/>
                </a:ext>
              </a:extLst>
            </p:cNvPr>
            <p:cNvGrpSpPr/>
            <p:nvPr/>
          </p:nvGrpSpPr>
          <p:grpSpPr>
            <a:xfrm>
              <a:off x="7986969" y="3375623"/>
              <a:ext cx="2845074" cy="798067"/>
              <a:chOff x="8072699" y="1737960"/>
              <a:chExt cx="2845074" cy="798067"/>
            </a:xfrm>
          </p:grpSpPr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025464F6-59FB-4C76-BC9B-F782E97CD4C3}"/>
                  </a:ext>
                </a:extLst>
              </p:cNvPr>
              <p:cNvSpPr txBox="1"/>
              <p:nvPr/>
            </p:nvSpPr>
            <p:spPr>
              <a:xfrm>
                <a:off x="8448656" y="1816445"/>
                <a:ext cx="53251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2EA29F84-F1E6-4AB6-9B11-6F845534F2A3}"/>
                  </a:ext>
                </a:extLst>
              </p:cNvPr>
              <p:cNvSpPr/>
              <p:nvPr/>
            </p:nvSpPr>
            <p:spPr>
              <a:xfrm>
                <a:off x="8072699" y="2166695"/>
                <a:ext cx="110799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开发语言</a:t>
                </a:r>
                <a:endParaRPr lang="zh-CN" altLang="en-US" dirty="0"/>
              </a:p>
            </p:txBody>
          </p:sp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796C6C4C-819C-47E7-8A4F-EB44DA7E63AD}"/>
                  </a:ext>
                </a:extLst>
              </p:cNvPr>
              <p:cNvSpPr/>
              <p:nvPr/>
            </p:nvSpPr>
            <p:spPr>
              <a:xfrm>
                <a:off x="9206279" y="1737960"/>
                <a:ext cx="171149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28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Java   </a:t>
                </a:r>
                <a:r>
                  <a:rPr lang="en-US" altLang="zh-CN" sz="28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jsp</a:t>
                </a:r>
                <a:endParaRPr lang="zh-CN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pic>
        <p:nvPicPr>
          <p:cNvPr id="56" name="图片 55">
            <a:extLst>
              <a:ext uri="{FF2B5EF4-FFF2-40B4-BE49-F238E27FC236}">
                <a16:creationId xmlns:a16="http://schemas.microsoft.com/office/drawing/2014/main" id="{10CF1F31-E6F4-4350-AE71-90B82228718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57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软件系统实现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3-7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10480" y="1156883"/>
            <a:ext cx="7435575" cy="4534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应用订阅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Ocean Connect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平台推送的数据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" t="-28820" r="-265" b="28820"/>
          <a:stretch/>
        </p:blipFill>
        <p:spPr>
          <a:xfrm>
            <a:off x="32267" y="1858729"/>
            <a:ext cx="12192000" cy="46458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8538F31-2A63-4421-87D4-F6DDE3617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18" y="1567971"/>
            <a:ext cx="11293963" cy="142503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97E646E-1F0F-49CE-BB34-8A6D0EC1457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138129" y="1270585"/>
            <a:ext cx="245451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287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 rot="12428467" flipH="1">
            <a:off x="7359947" y="637736"/>
            <a:ext cx="74239" cy="5553631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blipFill>
                <a:blip r:embed="rId2"/>
                <a:stretch>
                  <a:fillRect/>
                </a:stretch>
              </a:blipFill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75176" y="3387237"/>
            <a:ext cx="44983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F   UR</a:t>
            </a:r>
            <a:endParaRPr lang="zh-CN" altLang="en-US" sz="115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908298" y="3698342"/>
            <a:ext cx="1416051" cy="1239838"/>
            <a:chOff x="4503738" y="1963738"/>
            <a:chExt cx="1416051" cy="1239838"/>
          </a:xfrm>
        </p:grpSpPr>
        <p:sp>
          <p:nvSpPr>
            <p:cNvPr id="6" name="Oval 1283"/>
            <p:cNvSpPr>
              <a:spLocks noChangeArrowheads="1"/>
            </p:cNvSpPr>
            <p:nvPr/>
          </p:nvSpPr>
          <p:spPr bwMode="auto">
            <a:xfrm>
              <a:off x="5224463" y="2632076"/>
              <a:ext cx="30163" cy="30163"/>
            </a:xfrm>
            <a:prstGeom prst="ellipse">
              <a:avLst/>
            </a:pr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Oval 1284"/>
            <p:cNvSpPr>
              <a:spLocks noChangeArrowheads="1"/>
            </p:cNvSpPr>
            <p:nvPr/>
          </p:nvSpPr>
          <p:spPr bwMode="auto">
            <a:xfrm>
              <a:off x="4819651" y="3173413"/>
              <a:ext cx="30163" cy="30163"/>
            </a:xfrm>
            <a:prstGeom prst="ellipse">
              <a:avLst/>
            </a:pr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Oval 1285"/>
            <p:cNvSpPr>
              <a:spLocks noChangeArrowheads="1"/>
            </p:cNvSpPr>
            <p:nvPr/>
          </p:nvSpPr>
          <p:spPr bwMode="auto">
            <a:xfrm>
              <a:off x="4683126" y="2062163"/>
              <a:ext cx="30163" cy="30163"/>
            </a:xfrm>
            <a:prstGeom prst="ellipse">
              <a:avLst/>
            </a:pr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Oval 1286"/>
            <p:cNvSpPr>
              <a:spLocks noChangeArrowheads="1"/>
            </p:cNvSpPr>
            <p:nvPr/>
          </p:nvSpPr>
          <p:spPr bwMode="auto">
            <a:xfrm>
              <a:off x="4864101" y="2647951"/>
              <a:ext cx="239713" cy="239713"/>
            </a:xfrm>
            <a:prstGeom prst="ellipse">
              <a:avLst/>
            </a:pr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Freeform 1287"/>
            <p:cNvSpPr/>
            <p:nvPr/>
          </p:nvSpPr>
          <p:spPr bwMode="auto">
            <a:xfrm>
              <a:off x="5457826" y="1963738"/>
              <a:ext cx="330200" cy="331788"/>
            </a:xfrm>
            <a:custGeom>
              <a:avLst/>
              <a:gdLst>
                <a:gd name="T0" fmla="*/ 44 w 88"/>
                <a:gd name="T1" fmla="*/ 0 h 88"/>
                <a:gd name="T2" fmla="*/ 88 w 88"/>
                <a:gd name="T3" fmla="*/ 44 h 88"/>
                <a:gd name="T4" fmla="*/ 44 w 88"/>
                <a:gd name="T5" fmla="*/ 88 h 88"/>
                <a:gd name="T6" fmla="*/ 0 w 88"/>
                <a:gd name="T7" fmla="*/ 44 h 88"/>
                <a:gd name="T8" fmla="*/ 44 w 8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68" y="0"/>
                    <a:pt x="88" y="19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lose/>
                </a:path>
              </a:pathLst>
            </a:cu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1288"/>
            <p:cNvSpPr/>
            <p:nvPr/>
          </p:nvSpPr>
          <p:spPr bwMode="auto">
            <a:xfrm>
              <a:off x="4646613" y="1979613"/>
              <a:ext cx="1171575" cy="1171575"/>
            </a:xfrm>
            <a:custGeom>
              <a:avLst/>
              <a:gdLst>
                <a:gd name="T0" fmla="*/ 288 w 312"/>
                <a:gd name="T1" fmla="*/ 73 h 312"/>
                <a:gd name="T2" fmla="*/ 312 w 312"/>
                <a:gd name="T3" fmla="*/ 155 h 312"/>
                <a:gd name="T4" fmla="*/ 156 w 312"/>
                <a:gd name="T5" fmla="*/ 312 h 312"/>
                <a:gd name="T6" fmla="*/ 0 w 312"/>
                <a:gd name="T7" fmla="*/ 156 h 312"/>
                <a:gd name="T8" fmla="*/ 155 w 312"/>
                <a:gd name="T9" fmla="*/ 0 h 312"/>
                <a:gd name="T10" fmla="*/ 223 w 312"/>
                <a:gd name="T11" fmla="*/ 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12">
                  <a:moveTo>
                    <a:pt x="288" y="73"/>
                  </a:moveTo>
                  <a:cubicBezTo>
                    <a:pt x="303" y="97"/>
                    <a:pt x="312" y="125"/>
                    <a:pt x="312" y="155"/>
                  </a:cubicBezTo>
                  <a:cubicBezTo>
                    <a:pt x="312" y="242"/>
                    <a:pt x="242" y="312"/>
                    <a:pt x="156" y="312"/>
                  </a:cubicBezTo>
                  <a:cubicBezTo>
                    <a:pt x="70" y="312"/>
                    <a:pt x="0" y="242"/>
                    <a:pt x="0" y="156"/>
                  </a:cubicBezTo>
                  <a:cubicBezTo>
                    <a:pt x="0" y="70"/>
                    <a:pt x="69" y="0"/>
                    <a:pt x="155" y="0"/>
                  </a:cubicBezTo>
                  <a:cubicBezTo>
                    <a:pt x="180" y="0"/>
                    <a:pt x="203" y="5"/>
                    <a:pt x="223" y="15"/>
                  </a:cubicBezTo>
                </a:path>
              </a:pathLst>
            </a:custGeom>
            <a:blipFill dpi="0" rotWithShape="1">
              <a:blip r:embed="rId3"/>
              <a:srcRect/>
              <a:stretch>
                <a:fillRect/>
              </a:stretch>
            </a:blipFill>
            <a:ln w="60325" cap="rnd">
              <a:solidFill>
                <a:srgbClr val="4D78BF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blipFill>
                  <a:blip r:embed="rId3"/>
                  <a:stretch>
                    <a:fillRect/>
                  </a:stretch>
                </a:blipFill>
              </a:endParaRPr>
            </a:p>
          </p:txBody>
        </p:sp>
        <p:sp>
          <p:nvSpPr>
            <p:cNvPr id="12" name="Freeform 1289"/>
            <p:cNvSpPr/>
            <p:nvPr/>
          </p:nvSpPr>
          <p:spPr bwMode="auto">
            <a:xfrm>
              <a:off x="4503738" y="2208213"/>
              <a:ext cx="371475" cy="511175"/>
            </a:xfrm>
            <a:custGeom>
              <a:avLst/>
              <a:gdLst>
                <a:gd name="T0" fmla="*/ 99 w 99"/>
                <a:gd name="T1" fmla="*/ 136 h 136"/>
                <a:gd name="T2" fmla="*/ 10 w 99"/>
                <a:gd name="T3" fmla="*/ 32 h 136"/>
                <a:gd name="T4" fmla="*/ 70 w 99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136">
                  <a:moveTo>
                    <a:pt x="99" y="136"/>
                  </a:moveTo>
                  <a:cubicBezTo>
                    <a:pt x="37" y="103"/>
                    <a:pt x="0" y="62"/>
                    <a:pt x="10" y="32"/>
                  </a:cubicBezTo>
                  <a:cubicBezTo>
                    <a:pt x="16" y="14"/>
                    <a:pt x="38" y="3"/>
                    <a:pt x="70" y="0"/>
                  </a:cubicBezTo>
                </a:path>
              </a:pathLst>
            </a:cu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1290"/>
            <p:cNvSpPr/>
            <p:nvPr/>
          </p:nvSpPr>
          <p:spPr bwMode="auto">
            <a:xfrm>
              <a:off x="5092701" y="2686051"/>
              <a:ext cx="827088" cy="269875"/>
            </a:xfrm>
            <a:custGeom>
              <a:avLst/>
              <a:gdLst>
                <a:gd name="T0" fmla="*/ 215 w 220"/>
                <a:gd name="T1" fmla="*/ 0 h 72"/>
                <a:gd name="T2" fmla="*/ 217 w 220"/>
                <a:gd name="T3" fmla="*/ 27 h 72"/>
                <a:gd name="T4" fmla="*/ 11 w 220"/>
                <a:gd name="T5" fmla="*/ 38 h 72"/>
                <a:gd name="T6" fmla="*/ 0 w 220"/>
                <a:gd name="T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72">
                  <a:moveTo>
                    <a:pt x="215" y="0"/>
                  </a:moveTo>
                  <a:cubicBezTo>
                    <a:pt x="219" y="9"/>
                    <a:pt x="220" y="19"/>
                    <a:pt x="217" y="27"/>
                  </a:cubicBezTo>
                  <a:cubicBezTo>
                    <a:pt x="204" y="67"/>
                    <a:pt x="111" y="72"/>
                    <a:pt x="11" y="38"/>
                  </a:cubicBezTo>
                  <a:cubicBezTo>
                    <a:pt x="7" y="37"/>
                    <a:pt x="4" y="36"/>
                    <a:pt x="0" y="34"/>
                  </a:cubicBezTo>
                </a:path>
              </a:pathLst>
            </a:custGeom>
            <a:noFill/>
            <a:ln w="60325" cap="rnd">
              <a:solidFill>
                <a:srgbClr val="4D78BF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4512408" y="2147237"/>
            <a:ext cx="19800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zh-CN" altLang="en-US" sz="2800" b="1" kern="0" dirty="0">
                <a:solidFill>
                  <a:srgbClr val="42B6A0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改进与展望</a:t>
            </a:r>
          </a:p>
        </p:txBody>
      </p:sp>
      <p:sp>
        <p:nvSpPr>
          <p:cNvPr id="16" name="矩形 15"/>
          <p:cNvSpPr/>
          <p:nvPr/>
        </p:nvSpPr>
        <p:spPr>
          <a:xfrm>
            <a:off x="1126142" y="2762066"/>
            <a:ext cx="5529862" cy="49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rgbClr val="42B6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系统的改进与扩展应用</a:t>
            </a:r>
            <a:endParaRPr lang="zh-CN" altLang="en-US" sz="2000" dirty="0">
              <a:solidFill>
                <a:srgbClr val="42B6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39A1419-2641-4D9B-A0BE-221F01D456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248652" y="3306363"/>
            <a:ext cx="1558840" cy="1558840"/>
            <a:chOff x="2979827" y="3042844"/>
            <a:chExt cx="1558840" cy="1558840"/>
          </a:xfrm>
        </p:grpSpPr>
        <p:sp>
          <p:nvSpPr>
            <p:cNvPr id="15" name="椭圆 14"/>
            <p:cNvSpPr/>
            <p:nvPr/>
          </p:nvSpPr>
          <p:spPr>
            <a:xfrm>
              <a:off x="2979827" y="3042844"/>
              <a:ext cx="1558840" cy="1558840"/>
            </a:xfrm>
            <a:prstGeom prst="ellipse">
              <a:avLst/>
            </a:prstGeom>
            <a:solidFill>
              <a:srgbClr val="F5F5F5"/>
            </a:solidFill>
            <a:ln w="22225">
              <a:gradFill flip="none" rotWithShape="1">
                <a:gsLst>
                  <a:gs pos="39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000"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300664" y="3434346"/>
              <a:ext cx="917162" cy="672587"/>
            </a:xfrm>
            <a:custGeom>
              <a:avLst/>
              <a:gdLst/>
              <a:ahLst/>
              <a:cxnLst/>
              <a:rect l="l" t="t" r="r" b="b"/>
              <a:pathLst>
                <a:path w="898071" h="658586">
                  <a:moveTo>
                    <a:pt x="359228" y="0"/>
                  </a:moveTo>
                  <a:cubicBezTo>
                    <a:pt x="407874" y="0"/>
                    <a:pt x="452388" y="13565"/>
                    <a:pt x="492770" y="40694"/>
                  </a:cubicBezTo>
                  <a:cubicBezTo>
                    <a:pt x="533152" y="67824"/>
                    <a:pt x="562542" y="103840"/>
                    <a:pt x="580939" y="148744"/>
                  </a:cubicBezTo>
                  <a:cubicBezTo>
                    <a:pt x="603080" y="129410"/>
                    <a:pt x="628962" y="119743"/>
                    <a:pt x="658585" y="119743"/>
                  </a:cubicBezTo>
                  <a:cubicBezTo>
                    <a:pt x="691640" y="119743"/>
                    <a:pt x="719860" y="131437"/>
                    <a:pt x="743247" y="154824"/>
                  </a:cubicBezTo>
                  <a:cubicBezTo>
                    <a:pt x="766634" y="178212"/>
                    <a:pt x="778328" y="206432"/>
                    <a:pt x="778328" y="239486"/>
                  </a:cubicBezTo>
                  <a:cubicBezTo>
                    <a:pt x="778328" y="263185"/>
                    <a:pt x="771936" y="284702"/>
                    <a:pt x="759151" y="304035"/>
                  </a:cubicBezTo>
                  <a:cubicBezTo>
                    <a:pt x="799689" y="313702"/>
                    <a:pt x="832977" y="334828"/>
                    <a:pt x="859014" y="367415"/>
                  </a:cubicBezTo>
                  <a:cubicBezTo>
                    <a:pt x="885053" y="400001"/>
                    <a:pt x="898071" y="437186"/>
                    <a:pt x="898071" y="478972"/>
                  </a:cubicBezTo>
                  <a:cubicBezTo>
                    <a:pt x="898071" y="528553"/>
                    <a:pt x="880530" y="570884"/>
                    <a:pt x="845449" y="605965"/>
                  </a:cubicBezTo>
                  <a:cubicBezTo>
                    <a:pt x="810369" y="641046"/>
                    <a:pt x="768038" y="658586"/>
                    <a:pt x="718456" y="658586"/>
                  </a:cubicBezTo>
                  <a:lnTo>
                    <a:pt x="209550" y="658586"/>
                  </a:lnTo>
                  <a:cubicBezTo>
                    <a:pt x="151861" y="658586"/>
                    <a:pt x="102514" y="638083"/>
                    <a:pt x="61508" y="597078"/>
                  </a:cubicBezTo>
                  <a:cubicBezTo>
                    <a:pt x="20503" y="556072"/>
                    <a:pt x="0" y="506725"/>
                    <a:pt x="0" y="449036"/>
                  </a:cubicBezTo>
                  <a:cubicBezTo>
                    <a:pt x="0" y="408498"/>
                    <a:pt x="10914" y="371079"/>
                    <a:pt x="32742" y="336777"/>
                  </a:cubicBezTo>
                  <a:cubicBezTo>
                    <a:pt x="54570" y="302476"/>
                    <a:pt x="83882" y="276750"/>
                    <a:pt x="120678" y="259599"/>
                  </a:cubicBezTo>
                  <a:cubicBezTo>
                    <a:pt x="120055" y="250244"/>
                    <a:pt x="119742" y="243540"/>
                    <a:pt x="119742" y="239486"/>
                  </a:cubicBezTo>
                  <a:cubicBezTo>
                    <a:pt x="119742" y="173378"/>
                    <a:pt x="143129" y="116937"/>
                    <a:pt x="189904" y="70162"/>
                  </a:cubicBezTo>
                  <a:cubicBezTo>
                    <a:pt x="236679" y="23388"/>
                    <a:pt x="293121" y="0"/>
                    <a:pt x="359228" y="0"/>
                  </a:cubicBezTo>
                  <a:close/>
                  <a:moveTo>
                    <a:pt x="419100" y="164647"/>
                  </a:moveTo>
                  <a:cubicBezTo>
                    <a:pt x="414734" y="164647"/>
                    <a:pt x="411148" y="166050"/>
                    <a:pt x="408341" y="168857"/>
                  </a:cubicBezTo>
                  <a:lnTo>
                    <a:pt x="244163" y="333035"/>
                  </a:lnTo>
                  <a:cubicBezTo>
                    <a:pt x="241045" y="336777"/>
                    <a:pt x="239485" y="340519"/>
                    <a:pt x="239485" y="344261"/>
                  </a:cubicBezTo>
                  <a:cubicBezTo>
                    <a:pt x="239485" y="348627"/>
                    <a:pt x="240889" y="352213"/>
                    <a:pt x="243695" y="355019"/>
                  </a:cubicBezTo>
                  <a:cubicBezTo>
                    <a:pt x="246502" y="357826"/>
                    <a:pt x="250088" y="359229"/>
                    <a:pt x="254453" y="359229"/>
                  </a:cubicBezTo>
                  <a:lnTo>
                    <a:pt x="359228" y="359229"/>
                  </a:lnTo>
                  <a:lnTo>
                    <a:pt x="359228" y="523875"/>
                  </a:lnTo>
                  <a:cubicBezTo>
                    <a:pt x="359228" y="527929"/>
                    <a:pt x="360710" y="531437"/>
                    <a:pt x="363672" y="534400"/>
                  </a:cubicBezTo>
                  <a:cubicBezTo>
                    <a:pt x="366634" y="537362"/>
                    <a:pt x="370142" y="538843"/>
                    <a:pt x="374196" y="538843"/>
                  </a:cubicBezTo>
                  <a:lnTo>
                    <a:pt x="464003" y="538843"/>
                  </a:lnTo>
                  <a:cubicBezTo>
                    <a:pt x="468057" y="538843"/>
                    <a:pt x="471566" y="537362"/>
                    <a:pt x="474527" y="534400"/>
                  </a:cubicBezTo>
                  <a:cubicBezTo>
                    <a:pt x="477490" y="531437"/>
                    <a:pt x="478971" y="527929"/>
                    <a:pt x="478971" y="523875"/>
                  </a:cubicBezTo>
                  <a:lnTo>
                    <a:pt x="478971" y="359229"/>
                  </a:lnTo>
                  <a:lnTo>
                    <a:pt x="583746" y="359229"/>
                  </a:lnTo>
                  <a:cubicBezTo>
                    <a:pt x="587801" y="359229"/>
                    <a:pt x="591308" y="357748"/>
                    <a:pt x="594270" y="354785"/>
                  </a:cubicBezTo>
                  <a:cubicBezTo>
                    <a:pt x="597233" y="351823"/>
                    <a:pt x="598714" y="348315"/>
                    <a:pt x="598714" y="344261"/>
                  </a:cubicBezTo>
                  <a:cubicBezTo>
                    <a:pt x="598714" y="339896"/>
                    <a:pt x="597310" y="336309"/>
                    <a:pt x="594504" y="333503"/>
                  </a:cubicBezTo>
                  <a:lnTo>
                    <a:pt x="429858" y="168857"/>
                  </a:lnTo>
                  <a:cubicBezTo>
                    <a:pt x="427051" y="166050"/>
                    <a:pt x="423465" y="164647"/>
                    <a:pt x="419100" y="1646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08653" y="2095804"/>
            <a:ext cx="4016145" cy="4026851"/>
            <a:chOff x="1716664" y="1835858"/>
            <a:chExt cx="4016145" cy="4026851"/>
          </a:xfrm>
        </p:grpSpPr>
        <p:grpSp>
          <p:nvGrpSpPr>
            <p:cNvPr id="48" name="组合 47"/>
            <p:cNvGrpSpPr/>
            <p:nvPr/>
          </p:nvGrpSpPr>
          <p:grpSpPr>
            <a:xfrm>
              <a:off x="1716664" y="1835858"/>
              <a:ext cx="4016145" cy="4026851"/>
              <a:chOff x="1716664" y="1835858"/>
              <a:chExt cx="4016145" cy="4026851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1716664" y="1835858"/>
                <a:ext cx="4016145" cy="4026851"/>
                <a:chOff x="1716664" y="1835858"/>
                <a:chExt cx="4016145" cy="4026851"/>
              </a:xfrm>
            </p:grpSpPr>
            <p:sp>
              <p:nvSpPr>
                <p:cNvPr id="7" name="Freeform 10"/>
                <p:cNvSpPr/>
                <p:nvPr/>
              </p:nvSpPr>
              <p:spPr bwMode="auto">
                <a:xfrm rot="10800000">
                  <a:off x="1716664" y="3677809"/>
                  <a:ext cx="1988439" cy="2184900"/>
                </a:xfrm>
                <a:custGeom>
                  <a:avLst/>
                  <a:gdLst>
                    <a:gd name="T0" fmla="*/ 1606 w 3207"/>
                    <a:gd name="T1" fmla="*/ 3189 h 3541"/>
                    <a:gd name="T2" fmla="*/ 2390 w 3207"/>
                    <a:gd name="T3" fmla="*/ 3541 h 3541"/>
                    <a:gd name="T4" fmla="*/ 3206 w 3207"/>
                    <a:gd name="T5" fmla="*/ 2917 h 3541"/>
                    <a:gd name="T6" fmla="*/ 3207 w 3207"/>
                    <a:gd name="T7" fmla="*/ 2918 h 3541"/>
                    <a:gd name="T8" fmla="*/ 6 w 3207"/>
                    <a:gd name="T9" fmla="*/ 5 h 3541"/>
                    <a:gd name="T10" fmla="*/ 3 w 3207"/>
                    <a:gd name="T11" fmla="*/ 0 h 3541"/>
                    <a:gd name="T12" fmla="*/ 6 w 3207"/>
                    <a:gd name="T13" fmla="*/ 5 h 3541"/>
                    <a:gd name="T14" fmla="*/ 598 w 3207"/>
                    <a:gd name="T15" fmla="*/ 805 h 3541"/>
                    <a:gd name="T16" fmla="*/ 230 w 3207"/>
                    <a:gd name="T17" fmla="*/ 1621 h 3541"/>
                    <a:gd name="T18" fmla="*/ 231 w 3207"/>
                    <a:gd name="T19" fmla="*/ 1625 h 3541"/>
                    <a:gd name="T20" fmla="*/ 1606 w 3207"/>
                    <a:gd name="T21" fmla="*/ 3189 h 3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07" h="3541">
                      <a:moveTo>
                        <a:pt x="1606" y="3189"/>
                      </a:moveTo>
                      <a:lnTo>
                        <a:pt x="2390" y="3541"/>
                      </a:lnTo>
                      <a:lnTo>
                        <a:pt x="3206" y="2917"/>
                      </a:lnTo>
                      <a:lnTo>
                        <a:pt x="3207" y="2918"/>
                      </a:lnTo>
                      <a:cubicBezTo>
                        <a:pt x="3055" y="1282"/>
                        <a:pt x="1679" y="0"/>
                        <a:pt x="6" y="5"/>
                      </a:cubicBezTo>
                      <a:lnTo>
                        <a:pt x="3" y="0"/>
                      </a:lnTo>
                      <a:cubicBezTo>
                        <a:pt x="2" y="0"/>
                        <a:pt x="0" y="0"/>
                        <a:pt x="6" y="5"/>
                      </a:cubicBezTo>
                      <a:lnTo>
                        <a:pt x="598" y="805"/>
                      </a:lnTo>
                      <a:lnTo>
                        <a:pt x="230" y="1621"/>
                      </a:lnTo>
                      <a:lnTo>
                        <a:pt x="231" y="1625"/>
                      </a:lnTo>
                      <a:cubicBezTo>
                        <a:pt x="1000" y="1734"/>
                        <a:pt x="1594" y="2388"/>
                        <a:pt x="1606" y="3189"/>
                      </a:cubicBez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  <a:ln w="15875">
                  <a:gradFill>
                    <a:gsLst>
                      <a:gs pos="0">
                        <a:srgbClr val="F3F3F3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9" name="Freeform 7"/>
                <p:cNvSpPr/>
                <p:nvPr/>
              </p:nvSpPr>
              <p:spPr bwMode="auto">
                <a:xfrm rot="5400000">
                  <a:off x="3639381" y="1939308"/>
                  <a:ext cx="2196878" cy="1989978"/>
                </a:xfrm>
                <a:custGeom>
                  <a:avLst/>
                  <a:gdLst>
                    <a:gd name="T0" fmla="*/ 1625 w 3541"/>
                    <a:gd name="T1" fmla="*/ 2978 h 3207"/>
                    <a:gd name="T2" fmla="*/ 3189 w 3541"/>
                    <a:gd name="T3" fmla="*/ 1591 h 3207"/>
                    <a:gd name="T4" fmla="*/ 3541 w 3541"/>
                    <a:gd name="T5" fmla="*/ 823 h 3207"/>
                    <a:gd name="T6" fmla="*/ 2917 w 3541"/>
                    <a:gd name="T7" fmla="*/ 7 h 3207"/>
                    <a:gd name="T8" fmla="*/ 2916 w 3541"/>
                    <a:gd name="T9" fmla="*/ 0 h 3207"/>
                    <a:gd name="T10" fmla="*/ 5 w 3541"/>
                    <a:gd name="T11" fmla="*/ 3207 h 3207"/>
                    <a:gd name="T12" fmla="*/ 0 w 3541"/>
                    <a:gd name="T13" fmla="*/ 3205 h 3207"/>
                    <a:gd name="T14" fmla="*/ 5 w 3541"/>
                    <a:gd name="T15" fmla="*/ 3207 h 3207"/>
                    <a:gd name="T16" fmla="*/ 805 w 3541"/>
                    <a:gd name="T17" fmla="*/ 2599 h 3207"/>
                    <a:gd name="T18" fmla="*/ 1621 w 3541"/>
                    <a:gd name="T19" fmla="*/ 2983 h 3207"/>
                    <a:gd name="T20" fmla="*/ 1625 w 3541"/>
                    <a:gd name="T21" fmla="*/ 2978 h 3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41" h="3207">
                      <a:moveTo>
                        <a:pt x="1625" y="2978"/>
                      </a:moveTo>
                      <a:cubicBezTo>
                        <a:pt x="1734" y="2207"/>
                        <a:pt x="2388" y="1612"/>
                        <a:pt x="3189" y="1591"/>
                      </a:cubicBezTo>
                      <a:lnTo>
                        <a:pt x="3541" y="823"/>
                      </a:lnTo>
                      <a:lnTo>
                        <a:pt x="2917" y="7"/>
                      </a:lnTo>
                      <a:lnTo>
                        <a:pt x="2916" y="0"/>
                      </a:lnTo>
                      <a:cubicBezTo>
                        <a:pt x="1281" y="152"/>
                        <a:pt x="0" y="1529"/>
                        <a:pt x="5" y="3207"/>
                      </a:cubicBezTo>
                      <a:lnTo>
                        <a:pt x="0" y="3205"/>
                      </a:lnTo>
                      <a:cubicBezTo>
                        <a:pt x="0" y="3206"/>
                        <a:pt x="0" y="3207"/>
                        <a:pt x="5" y="3207"/>
                      </a:cubicBezTo>
                      <a:lnTo>
                        <a:pt x="805" y="2599"/>
                      </a:lnTo>
                      <a:lnTo>
                        <a:pt x="1621" y="2983"/>
                      </a:lnTo>
                      <a:lnTo>
                        <a:pt x="1625" y="2978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  <a:ln w="15875">
                  <a:gradFill>
                    <a:gsLst>
                      <a:gs pos="0">
                        <a:srgbClr val="F3F3F3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11" name="Freeform 8"/>
                <p:cNvSpPr/>
                <p:nvPr/>
              </p:nvSpPr>
              <p:spPr bwMode="auto">
                <a:xfrm rot="16200000">
                  <a:off x="3641041" y="3770941"/>
                  <a:ext cx="1990094" cy="2193441"/>
                </a:xfrm>
                <a:custGeom>
                  <a:avLst/>
                  <a:gdLst>
                    <a:gd name="T0" fmla="*/ 2976 w 3207"/>
                    <a:gd name="T1" fmla="*/ 1912 h 3537"/>
                    <a:gd name="T2" fmla="*/ 1591 w 3207"/>
                    <a:gd name="T3" fmla="*/ 352 h 3537"/>
                    <a:gd name="T4" fmla="*/ 823 w 3207"/>
                    <a:gd name="T5" fmla="*/ 0 h 3537"/>
                    <a:gd name="T6" fmla="*/ 7 w 3207"/>
                    <a:gd name="T7" fmla="*/ 624 h 3537"/>
                    <a:gd name="T8" fmla="*/ 0 w 3207"/>
                    <a:gd name="T9" fmla="*/ 619 h 3537"/>
                    <a:gd name="T10" fmla="*/ 3207 w 3207"/>
                    <a:gd name="T11" fmla="*/ 3536 h 3537"/>
                    <a:gd name="T12" fmla="*/ 3204 w 3207"/>
                    <a:gd name="T13" fmla="*/ 3537 h 3537"/>
                    <a:gd name="T14" fmla="*/ 3207 w 3207"/>
                    <a:gd name="T15" fmla="*/ 3536 h 3537"/>
                    <a:gd name="T16" fmla="*/ 2599 w 3207"/>
                    <a:gd name="T17" fmla="*/ 2736 h 3537"/>
                    <a:gd name="T18" fmla="*/ 2983 w 3207"/>
                    <a:gd name="T19" fmla="*/ 1904 h 3537"/>
                    <a:gd name="T20" fmla="*/ 2976 w 3207"/>
                    <a:gd name="T21" fmla="*/ 1912 h 3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07" h="3537">
                      <a:moveTo>
                        <a:pt x="2976" y="1912"/>
                      </a:moveTo>
                      <a:cubicBezTo>
                        <a:pt x="2207" y="1803"/>
                        <a:pt x="1613" y="1150"/>
                        <a:pt x="1591" y="352"/>
                      </a:cubicBezTo>
                      <a:lnTo>
                        <a:pt x="823" y="0"/>
                      </a:lnTo>
                      <a:lnTo>
                        <a:pt x="7" y="624"/>
                      </a:lnTo>
                      <a:lnTo>
                        <a:pt x="0" y="619"/>
                      </a:lnTo>
                      <a:cubicBezTo>
                        <a:pt x="152" y="2256"/>
                        <a:pt x="1528" y="3537"/>
                        <a:pt x="3207" y="3536"/>
                      </a:cubicBezTo>
                      <a:lnTo>
                        <a:pt x="3204" y="3537"/>
                      </a:lnTo>
                      <a:cubicBezTo>
                        <a:pt x="3205" y="3537"/>
                        <a:pt x="3206" y="3537"/>
                        <a:pt x="3207" y="3536"/>
                      </a:cubicBezTo>
                      <a:lnTo>
                        <a:pt x="2599" y="2736"/>
                      </a:lnTo>
                      <a:lnTo>
                        <a:pt x="2983" y="1904"/>
                      </a:lnTo>
                      <a:lnTo>
                        <a:pt x="2976" y="191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Freeform 12"/>
                <p:cNvSpPr/>
                <p:nvPr/>
              </p:nvSpPr>
              <p:spPr bwMode="auto">
                <a:xfrm rot="10800000">
                  <a:off x="1716665" y="1835858"/>
                  <a:ext cx="2193569" cy="1989978"/>
                </a:xfrm>
                <a:custGeom>
                  <a:avLst/>
                  <a:gdLst>
                    <a:gd name="T0" fmla="*/ 1910 w 3536"/>
                    <a:gd name="T1" fmla="*/ 230 h 3207"/>
                    <a:gd name="T2" fmla="*/ 352 w 3536"/>
                    <a:gd name="T3" fmla="*/ 1604 h 3207"/>
                    <a:gd name="T4" fmla="*/ 0 w 3536"/>
                    <a:gd name="T5" fmla="*/ 2388 h 3207"/>
                    <a:gd name="T6" fmla="*/ 624 w 3536"/>
                    <a:gd name="T7" fmla="*/ 3204 h 3207"/>
                    <a:gd name="T8" fmla="*/ 618 w 3536"/>
                    <a:gd name="T9" fmla="*/ 3207 h 3207"/>
                    <a:gd name="T10" fmla="*/ 3536 w 3536"/>
                    <a:gd name="T11" fmla="*/ 4 h 3207"/>
                    <a:gd name="T12" fmla="*/ 3534 w 3536"/>
                    <a:gd name="T13" fmla="*/ 2 h 3207"/>
                    <a:gd name="T14" fmla="*/ 3536 w 3536"/>
                    <a:gd name="T15" fmla="*/ 4 h 3207"/>
                    <a:gd name="T16" fmla="*/ 2736 w 3536"/>
                    <a:gd name="T17" fmla="*/ 596 h 3207"/>
                    <a:gd name="T18" fmla="*/ 1904 w 3536"/>
                    <a:gd name="T19" fmla="*/ 228 h 3207"/>
                    <a:gd name="T20" fmla="*/ 1910 w 3536"/>
                    <a:gd name="T21" fmla="*/ 230 h 3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36" h="3207">
                      <a:moveTo>
                        <a:pt x="1910" y="230"/>
                      </a:moveTo>
                      <a:cubicBezTo>
                        <a:pt x="1801" y="1000"/>
                        <a:pt x="1147" y="1595"/>
                        <a:pt x="352" y="1604"/>
                      </a:cubicBezTo>
                      <a:lnTo>
                        <a:pt x="0" y="2388"/>
                      </a:lnTo>
                      <a:lnTo>
                        <a:pt x="624" y="3204"/>
                      </a:lnTo>
                      <a:lnTo>
                        <a:pt x="618" y="3207"/>
                      </a:lnTo>
                      <a:cubicBezTo>
                        <a:pt x="2254" y="3055"/>
                        <a:pt x="3534" y="1678"/>
                        <a:pt x="3536" y="4"/>
                      </a:cubicBezTo>
                      <a:lnTo>
                        <a:pt x="3534" y="2"/>
                      </a:lnTo>
                      <a:cubicBezTo>
                        <a:pt x="3534" y="1"/>
                        <a:pt x="3534" y="0"/>
                        <a:pt x="3536" y="4"/>
                      </a:cubicBezTo>
                      <a:lnTo>
                        <a:pt x="2736" y="596"/>
                      </a:lnTo>
                      <a:lnTo>
                        <a:pt x="1904" y="228"/>
                      </a:lnTo>
                      <a:lnTo>
                        <a:pt x="1910" y="230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5875">
                  <a:gradFill>
                    <a:gsLst>
                      <a:gs pos="0">
                        <a:srgbClr val="F3F3F3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000"/>
                </a:p>
              </p:txBody>
            </p:sp>
          </p:grpSp>
          <p:sp>
            <p:nvSpPr>
              <p:cNvPr id="14" name="矩形 13"/>
              <p:cNvSpPr/>
              <p:nvPr/>
            </p:nvSpPr>
            <p:spPr>
              <a:xfrm rot="8603510">
                <a:off x="2339106" y="2431061"/>
                <a:ext cx="2808870" cy="280887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lIns="67208" tIns="33605" rIns="67208" bIns="33605" numCol="1" anchor="ctr">
                <a:prstTxWarp prst="textArchUp">
                  <a:avLst/>
                </a:prstTxWarp>
              </a:bodyPr>
              <a:lstStyle/>
              <a:p>
                <a:pPr algn="ctr" defTabSz="685800">
                  <a:defRPr/>
                </a:pPr>
                <a:r>
                  <a:rPr lang="zh-CN" altLang="en-US" sz="2800" kern="0" dirty="0">
                    <a:solidFill>
                      <a:srgbClr val="5151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实用化</a:t>
                </a:r>
              </a:p>
            </p:txBody>
          </p:sp>
        </p:grpSp>
        <p:sp>
          <p:nvSpPr>
            <p:cNvPr id="8" name="矩形 7"/>
            <p:cNvSpPr/>
            <p:nvPr/>
          </p:nvSpPr>
          <p:spPr>
            <a:xfrm rot="3203510">
              <a:off x="2339111" y="2431054"/>
              <a:ext cx="2808871" cy="280887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800">
                <a:defRPr/>
              </a:pPr>
              <a:r>
                <a:rPr lang="zh-CN" altLang="en-US" sz="2800" kern="0" dirty="0">
                  <a:solidFill>
                    <a:srgbClr val="5151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广泛化</a:t>
              </a:r>
            </a:p>
          </p:txBody>
        </p:sp>
        <p:sp>
          <p:nvSpPr>
            <p:cNvPr id="10" name="矩形 9"/>
            <p:cNvSpPr/>
            <p:nvPr/>
          </p:nvSpPr>
          <p:spPr>
            <a:xfrm rot="19403510">
              <a:off x="2308127" y="2427882"/>
              <a:ext cx="2808870" cy="280887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800">
                <a:defRPr/>
              </a:pPr>
              <a:r>
                <a:rPr lang="zh-CN" altLang="en-US" sz="2800" kern="0" dirty="0">
                  <a:solidFill>
                    <a:srgbClr val="5151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精确化</a:t>
              </a:r>
            </a:p>
          </p:txBody>
        </p:sp>
        <p:sp>
          <p:nvSpPr>
            <p:cNvPr id="12" name="矩形 11"/>
            <p:cNvSpPr/>
            <p:nvPr/>
          </p:nvSpPr>
          <p:spPr>
            <a:xfrm rot="14003510">
              <a:off x="2339106" y="2431059"/>
              <a:ext cx="2808870" cy="280887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800">
                <a:defRPr/>
              </a:pPr>
              <a:r>
                <a:rPr lang="zh-CN" altLang="en-US" sz="2800" kern="0" dirty="0">
                  <a:solidFill>
                    <a:srgbClr val="5151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丰富化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01697" y="2028813"/>
            <a:ext cx="569387" cy="630163"/>
            <a:chOff x="6242320" y="1140989"/>
            <a:chExt cx="557534" cy="617046"/>
          </a:xfrm>
        </p:grpSpPr>
        <p:sp>
          <p:nvSpPr>
            <p:cNvPr id="43" name="TextBox 6"/>
            <p:cNvSpPr txBox="1"/>
            <p:nvPr/>
          </p:nvSpPr>
          <p:spPr>
            <a:xfrm>
              <a:off x="6327224" y="1140989"/>
              <a:ext cx="448425" cy="4219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800" dirty="0">
                  <a:blipFill>
                    <a:blip r:embed="rId5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242320" y="1516939"/>
              <a:ext cx="557534" cy="241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8181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精确化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01697" y="3103634"/>
            <a:ext cx="569387" cy="569518"/>
            <a:chOff x="6242320" y="2472985"/>
            <a:chExt cx="557534" cy="557661"/>
          </a:xfrm>
        </p:grpSpPr>
        <p:sp>
          <p:nvSpPr>
            <p:cNvPr id="41" name="TextBox 6"/>
            <p:cNvSpPr txBox="1"/>
            <p:nvPr/>
          </p:nvSpPr>
          <p:spPr>
            <a:xfrm>
              <a:off x="6327224" y="2472985"/>
              <a:ext cx="448425" cy="42191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800" dirty="0">
                  <a:blipFill>
                    <a:blip r:embed="rId3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42320" y="2789551"/>
              <a:ext cx="557534" cy="241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8181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广泛化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01697" y="4103675"/>
            <a:ext cx="569387" cy="623870"/>
            <a:chOff x="6242320" y="3676001"/>
            <a:chExt cx="557534" cy="610883"/>
          </a:xfrm>
        </p:grpSpPr>
        <p:sp>
          <p:nvSpPr>
            <p:cNvPr id="39" name="TextBox 6"/>
            <p:cNvSpPr txBox="1"/>
            <p:nvPr/>
          </p:nvSpPr>
          <p:spPr>
            <a:xfrm>
              <a:off x="6327224" y="3676001"/>
              <a:ext cx="448425" cy="42191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800" dirty="0">
                  <a:blipFill>
                    <a:blip r:embed="rId4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42320" y="4045789"/>
              <a:ext cx="557534" cy="241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8181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实用化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16138" y="5057922"/>
            <a:ext cx="569387" cy="612363"/>
            <a:chOff x="6250444" y="4943508"/>
            <a:chExt cx="557535" cy="599614"/>
          </a:xfrm>
        </p:grpSpPr>
        <p:sp>
          <p:nvSpPr>
            <p:cNvPr id="37" name="TextBox 6"/>
            <p:cNvSpPr txBox="1"/>
            <p:nvPr/>
          </p:nvSpPr>
          <p:spPr>
            <a:xfrm>
              <a:off x="6327224" y="4943508"/>
              <a:ext cx="448425" cy="42191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800" dirty="0">
                  <a:blipFill>
                    <a:blip r:embed="rId2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50444" y="5302027"/>
              <a:ext cx="557535" cy="241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8181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丰富化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042660" y="1955583"/>
            <a:ext cx="425767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对采集的数据进行优化和更精确的分析，提供给用户更加精确的指导。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42660" y="3000082"/>
            <a:ext cx="425767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系统中不断融入更多类型、更多数量的健身设备，形成智能健身房系统。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042659" y="4159984"/>
            <a:ext cx="425767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更加智能、人性化的人机交互。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050965" y="5012160"/>
            <a:ext cx="425767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不断添加更多丰富的功能，提供用户更友好的体验。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6280101" y="2823425"/>
            <a:ext cx="5020234" cy="0"/>
          </a:xfrm>
          <a:prstGeom prst="line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288406" y="3871080"/>
            <a:ext cx="5020234" cy="0"/>
          </a:xfrm>
          <a:prstGeom prst="line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288406" y="4767598"/>
            <a:ext cx="5020234" cy="0"/>
          </a:xfrm>
          <a:prstGeom prst="line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288406" y="5896214"/>
            <a:ext cx="5020234" cy="0"/>
          </a:xfrm>
          <a:prstGeom prst="line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2B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937759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未来改进方向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C955EF4-2899-4DB2-AB33-1CBFCD4883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8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9a3de4b88926f984a7257c6391790f3d"/>
          <p:cNvPicPr>
            <a:picLocks noChangeAspect="1"/>
          </p:cNvPicPr>
          <p:nvPr/>
        </p:nvPicPr>
        <p:blipFill>
          <a:blip r:embed="rId2"/>
          <a:srcRect l="23844" t="65896" r="50337" b="4034"/>
          <a:stretch>
            <a:fillRect/>
          </a:stretch>
        </p:blipFill>
        <p:spPr>
          <a:xfrm>
            <a:off x="9135110" y="2538095"/>
            <a:ext cx="2957195" cy="3444875"/>
          </a:xfrm>
          <a:prstGeom prst="rect">
            <a:avLst/>
          </a:prstGeom>
        </p:spPr>
      </p:pic>
      <p:pic>
        <p:nvPicPr>
          <p:cNvPr id="58" name="图片 57" descr="954ebd7566183784795e64aef8964bbe"/>
          <p:cNvPicPr>
            <a:picLocks noChangeAspect="1"/>
          </p:cNvPicPr>
          <p:nvPr/>
        </p:nvPicPr>
        <p:blipFill>
          <a:blip r:embed="rId3"/>
          <a:srcRect l="83410" b="74784"/>
          <a:stretch>
            <a:fillRect/>
          </a:stretch>
        </p:blipFill>
        <p:spPr>
          <a:xfrm rot="21180000">
            <a:off x="9683750" y="3614420"/>
            <a:ext cx="533400" cy="6737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28215" y="1651096"/>
            <a:ext cx="4426585" cy="1391920"/>
          </a:xfrm>
          <a:prstGeom prst="rect">
            <a:avLst/>
          </a:prstGeom>
          <a:noFill/>
          <a:ln>
            <a:solidFill>
              <a:srgbClr val="45B49C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5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5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5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295208" y="1672804"/>
            <a:ext cx="4456430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有数种不同的消息都由手机进行推送，但是用户却不知道具体的消息内容，需要在健身的时候不时地拿起手机，十分不方便。</a:t>
            </a:r>
            <a:endParaRPr 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TextBox 14"/>
          <p:cNvSpPr txBox="1">
            <a:spLocks noChangeArrowheads="1"/>
          </p:cNvSpPr>
          <p:nvPr/>
        </p:nvSpPr>
        <p:spPr bwMode="auto">
          <a:xfrm>
            <a:off x="574040" y="2116455"/>
            <a:ext cx="1395095" cy="398780"/>
          </a:xfrm>
          <a:prstGeom prst="rect">
            <a:avLst/>
          </a:prstGeom>
          <a:solidFill>
            <a:srgbClr val="78CABB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专家评语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17420" y="3739515"/>
            <a:ext cx="4447540" cy="786130"/>
          </a:xfrm>
          <a:prstGeom prst="rect">
            <a:avLst/>
          </a:prstGeom>
          <a:noFill/>
          <a:ln>
            <a:solidFill>
              <a:srgbClr val="45B49C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5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5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5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186305" y="3663315"/>
            <a:ext cx="4342765" cy="9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手机只用于预约健身器械、认证、回顾健身记录。</a:t>
            </a:r>
            <a:endParaRPr lang="en-US" altLang="zh-CN" dirty="0">
              <a:solidFill>
                <a:srgbClr val="51515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216785" y="4703445"/>
            <a:ext cx="4447540" cy="1307465"/>
          </a:xfrm>
          <a:prstGeom prst="rect">
            <a:avLst/>
          </a:prstGeom>
          <a:noFill/>
          <a:ln>
            <a:solidFill>
              <a:srgbClr val="45B49C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5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5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5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228215" y="4672574"/>
            <a:ext cx="4488180" cy="1337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在健身器械上安装液晶触摸屏提示器，方便会员实时地看到健身记录与提示，并选择是否休息或结束训练。</a:t>
            </a:r>
          </a:p>
        </p:txBody>
      </p:sp>
      <p:pic>
        <p:nvPicPr>
          <p:cNvPr id="49" name="图片 48" descr="a64a8daa8f6b681a5ceb3c8ee016ff0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6235" y="712470"/>
            <a:ext cx="3549650" cy="3443605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7033260" y="1011555"/>
            <a:ext cx="2820670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提示：举高一点</a:t>
            </a:r>
            <a:r>
              <a:rPr lang="zh-CN" altLang="en-US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正在做第</a:t>
            </a:r>
            <a:r>
              <a:rPr lang="en-US" altLang="zh-CN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组    </a:t>
            </a: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已完成：     共消耗</a:t>
            </a:r>
            <a:r>
              <a:rPr lang="en-US" altLang="zh-CN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120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kcal</a:t>
            </a:r>
          </a:p>
        </p:txBody>
      </p:sp>
      <p:graphicFrame>
        <p:nvGraphicFramePr>
          <p:cNvPr id="51" name="表格 50"/>
          <p:cNvGraphicFramePr/>
          <p:nvPr/>
        </p:nvGraphicFramePr>
        <p:xfrm>
          <a:off x="7202170" y="1904365"/>
          <a:ext cx="2425065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动作名称</a:t>
                      </a:r>
                      <a:endParaRPr 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腿弯举</a:t>
                      </a:r>
                      <a:endParaRPr lang="en-US" alt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组数</a:t>
                      </a:r>
                      <a:endParaRPr 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lang="en-US" alt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次数</a:t>
                      </a:r>
                      <a:endParaRPr 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endParaRPr lang="en-US" alt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2" name="矩形 51"/>
          <p:cNvSpPr/>
          <p:nvPr/>
        </p:nvSpPr>
        <p:spPr>
          <a:xfrm>
            <a:off x="7023100" y="2462530"/>
            <a:ext cx="1003300" cy="28130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14"/>
          <p:cNvSpPr txBox="1">
            <a:spLocks noChangeArrowheads="1"/>
          </p:cNvSpPr>
          <p:nvPr/>
        </p:nvSpPr>
        <p:spPr bwMode="auto">
          <a:xfrm>
            <a:off x="6953250" y="2426970"/>
            <a:ext cx="11493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组间休息</a:t>
            </a:r>
          </a:p>
        </p:txBody>
      </p:sp>
      <p:sp>
        <p:nvSpPr>
          <p:cNvPr id="54" name="矩形 53"/>
          <p:cNvSpPr/>
          <p:nvPr/>
        </p:nvSpPr>
        <p:spPr>
          <a:xfrm>
            <a:off x="8121650" y="2462530"/>
            <a:ext cx="1003300" cy="28130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TextBox 14"/>
          <p:cNvSpPr txBox="1">
            <a:spLocks noChangeArrowheads="1"/>
          </p:cNvSpPr>
          <p:nvPr/>
        </p:nvSpPr>
        <p:spPr bwMode="auto">
          <a:xfrm>
            <a:off x="7975600" y="2417445"/>
            <a:ext cx="12890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休息结束</a:t>
            </a:r>
          </a:p>
        </p:txBody>
      </p:sp>
      <p:sp>
        <p:nvSpPr>
          <p:cNvPr id="56" name="矩形 55"/>
          <p:cNvSpPr/>
          <p:nvPr/>
        </p:nvSpPr>
        <p:spPr>
          <a:xfrm>
            <a:off x="9224010" y="2459990"/>
            <a:ext cx="624205" cy="28130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TextBox 14"/>
          <p:cNvSpPr txBox="1">
            <a:spLocks noChangeArrowheads="1"/>
          </p:cNvSpPr>
          <p:nvPr/>
        </p:nvSpPr>
        <p:spPr bwMode="auto">
          <a:xfrm>
            <a:off x="9173210" y="2424430"/>
            <a:ext cx="7416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离开</a:t>
            </a:r>
          </a:p>
        </p:txBody>
      </p:sp>
      <p:sp>
        <p:nvSpPr>
          <p:cNvPr id="6" name="任意多边形 5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2B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937759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未来改进方向</a:t>
            </a:r>
            <a:endParaRPr lang="zh-CN" altLang="en-US" sz="2800" b="1" dirty="0">
              <a:blipFill>
                <a:blip r:embed="rId5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574040" y="4525645"/>
            <a:ext cx="1395095" cy="398780"/>
          </a:xfrm>
          <a:prstGeom prst="rect">
            <a:avLst/>
          </a:prstGeom>
          <a:solidFill>
            <a:srgbClr val="78CABB"/>
          </a:solidFill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改进方向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6E41610-66FC-4127-81D2-2D213E510EE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27" grpId="1" animBg="1"/>
      <p:bldP spid="28" grpId="0"/>
      <p:bldP spid="28" grpId="1"/>
      <p:bldP spid="35" grpId="0" bldLvl="0" animBg="1"/>
      <p:bldP spid="35" grpId="1" animBg="1"/>
      <p:bldP spid="36" grpId="0"/>
      <p:bldP spid="36" grpId="1"/>
      <p:bldP spid="50" grpId="0"/>
      <p:bldP spid="52" grpId="0" animBg="1"/>
      <p:bldP spid="53" grpId="0"/>
      <p:bldP spid="54" grpId="0" animBg="1"/>
      <p:bldP spid="55" grpId="0"/>
      <p:bldP spid="56" grpId="0" animBg="1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/>
          <p:cNvGrpSpPr/>
          <p:nvPr/>
        </p:nvGrpSpPr>
        <p:grpSpPr>
          <a:xfrm>
            <a:off x="2248652" y="3306363"/>
            <a:ext cx="1558840" cy="1558840"/>
            <a:chOff x="2979827" y="3042844"/>
            <a:chExt cx="1558840" cy="1558840"/>
          </a:xfrm>
        </p:grpSpPr>
        <p:sp>
          <p:nvSpPr>
            <p:cNvPr id="15" name="椭圆 14"/>
            <p:cNvSpPr/>
            <p:nvPr/>
          </p:nvSpPr>
          <p:spPr>
            <a:xfrm>
              <a:off x="2979827" y="3042844"/>
              <a:ext cx="1558840" cy="1558840"/>
            </a:xfrm>
            <a:prstGeom prst="ellipse">
              <a:avLst/>
            </a:prstGeom>
            <a:solidFill>
              <a:srgbClr val="F5F5F5"/>
            </a:solidFill>
            <a:ln w="22225">
              <a:gradFill flip="none" rotWithShape="1">
                <a:gsLst>
                  <a:gs pos="3900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889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000">
                <a:ea typeface="微软雅黑" panose="020B0503020204020204" pitchFamily="34" charset="-122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3300664" y="3434346"/>
              <a:ext cx="917162" cy="672587"/>
            </a:xfrm>
            <a:custGeom>
              <a:avLst/>
              <a:gdLst/>
              <a:ahLst/>
              <a:cxnLst/>
              <a:rect l="l" t="t" r="r" b="b"/>
              <a:pathLst>
                <a:path w="898071" h="658586">
                  <a:moveTo>
                    <a:pt x="359228" y="0"/>
                  </a:moveTo>
                  <a:cubicBezTo>
                    <a:pt x="407874" y="0"/>
                    <a:pt x="452388" y="13565"/>
                    <a:pt x="492770" y="40694"/>
                  </a:cubicBezTo>
                  <a:cubicBezTo>
                    <a:pt x="533152" y="67824"/>
                    <a:pt x="562542" y="103840"/>
                    <a:pt x="580939" y="148744"/>
                  </a:cubicBezTo>
                  <a:cubicBezTo>
                    <a:pt x="603080" y="129410"/>
                    <a:pt x="628962" y="119743"/>
                    <a:pt x="658585" y="119743"/>
                  </a:cubicBezTo>
                  <a:cubicBezTo>
                    <a:pt x="691640" y="119743"/>
                    <a:pt x="719860" y="131437"/>
                    <a:pt x="743247" y="154824"/>
                  </a:cubicBezTo>
                  <a:cubicBezTo>
                    <a:pt x="766634" y="178212"/>
                    <a:pt x="778328" y="206432"/>
                    <a:pt x="778328" y="239486"/>
                  </a:cubicBezTo>
                  <a:cubicBezTo>
                    <a:pt x="778328" y="263185"/>
                    <a:pt x="771936" y="284702"/>
                    <a:pt x="759151" y="304035"/>
                  </a:cubicBezTo>
                  <a:cubicBezTo>
                    <a:pt x="799689" y="313702"/>
                    <a:pt x="832977" y="334828"/>
                    <a:pt x="859014" y="367415"/>
                  </a:cubicBezTo>
                  <a:cubicBezTo>
                    <a:pt x="885053" y="400001"/>
                    <a:pt x="898071" y="437186"/>
                    <a:pt x="898071" y="478972"/>
                  </a:cubicBezTo>
                  <a:cubicBezTo>
                    <a:pt x="898071" y="528553"/>
                    <a:pt x="880530" y="570884"/>
                    <a:pt x="845449" y="605965"/>
                  </a:cubicBezTo>
                  <a:cubicBezTo>
                    <a:pt x="810369" y="641046"/>
                    <a:pt x="768038" y="658586"/>
                    <a:pt x="718456" y="658586"/>
                  </a:cubicBezTo>
                  <a:lnTo>
                    <a:pt x="209550" y="658586"/>
                  </a:lnTo>
                  <a:cubicBezTo>
                    <a:pt x="151861" y="658586"/>
                    <a:pt x="102514" y="638083"/>
                    <a:pt x="61508" y="597078"/>
                  </a:cubicBezTo>
                  <a:cubicBezTo>
                    <a:pt x="20503" y="556072"/>
                    <a:pt x="0" y="506725"/>
                    <a:pt x="0" y="449036"/>
                  </a:cubicBezTo>
                  <a:cubicBezTo>
                    <a:pt x="0" y="408498"/>
                    <a:pt x="10914" y="371079"/>
                    <a:pt x="32742" y="336777"/>
                  </a:cubicBezTo>
                  <a:cubicBezTo>
                    <a:pt x="54570" y="302476"/>
                    <a:pt x="83882" y="276750"/>
                    <a:pt x="120678" y="259599"/>
                  </a:cubicBezTo>
                  <a:cubicBezTo>
                    <a:pt x="120055" y="250244"/>
                    <a:pt x="119742" y="243540"/>
                    <a:pt x="119742" y="239486"/>
                  </a:cubicBezTo>
                  <a:cubicBezTo>
                    <a:pt x="119742" y="173378"/>
                    <a:pt x="143129" y="116937"/>
                    <a:pt x="189904" y="70162"/>
                  </a:cubicBezTo>
                  <a:cubicBezTo>
                    <a:pt x="236679" y="23388"/>
                    <a:pt x="293121" y="0"/>
                    <a:pt x="359228" y="0"/>
                  </a:cubicBezTo>
                  <a:close/>
                  <a:moveTo>
                    <a:pt x="419100" y="164647"/>
                  </a:moveTo>
                  <a:cubicBezTo>
                    <a:pt x="414734" y="164647"/>
                    <a:pt x="411148" y="166050"/>
                    <a:pt x="408341" y="168857"/>
                  </a:cubicBezTo>
                  <a:lnTo>
                    <a:pt x="244163" y="333035"/>
                  </a:lnTo>
                  <a:cubicBezTo>
                    <a:pt x="241045" y="336777"/>
                    <a:pt x="239485" y="340519"/>
                    <a:pt x="239485" y="344261"/>
                  </a:cubicBezTo>
                  <a:cubicBezTo>
                    <a:pt x="239485" y="348627"/>
                    <a:pt x="240889" y="352213"/>
                    <a:pt x="243695" y="355019"/>
                  </a:cubicBezTo>
                  <a:cubicBezTo>
                    <a:pt x="246502" y="357826"/>
                    <a:pt x="250088" y="359229"/>
                    <a:pt x="254453" y="359229"/>
                  </a:cubicBezTo>
                  <a:lnTo>
                    <a:pt x="359228" y="359229"/>
                  </a:lnTo>
                  <a:lnTo>
                    <a:pt x="359228" y="523875"/>
                  </a:lnTo>
                  <a:cubicBezTo>
                    <a:pt x="359228" y="527929"/>
                    <a:pt x="360710" y="531437"/>
                    <a:pt x="363672" y="534400"/>
                  </a:cubicBezTo>
                  <a:cubicBezTo>
                    <a:pt x="366634" y="537362"/>
                    <a:pt x="370142" y="538843"/>
                    <a:pt x="374196" y="538843"/>
                  </a:cubicBezTo>
                  <a:lnTo>
                    <a:pt x="464003" y="538843"/>
                  </a:lnTo>
                  <a:cubicBezTo>
                    <a:pt x="468057" y="538843"/>
                    <a:pt x="471566" y="537362"/>
                    <a:pt x="474527" y="534400"/>
                  </a:cubicBezTo>
                  <a:cubicBezTo>
                    <a:pt x="477490" y="531437"/>
                    <a:pt x="478971" y="527929"/>
                    <a:pt x="478971" y="523875"/>
                  </a:cubicBezTo>
                  <a:lnTo>
                    <a:pt x="478971" y="359229"/>
                  </a:lnTo>
                  <a:lnTo>
                    <a:pt x="583746" y="359229"/>
                  </a:lnTo>
                  <a:cubicBezTo>
                    <a:pt x="587801" y="359229"/>
                    <a:pt x="591308" y="357748"/>
                    <a:pt x="594270" y="354785"/>
                  </a:cubicBezTo>
                  <a:cubicBezTo>
                    <a:pt x="597233" y="351823"/>
                    <a:pt x="598714" y="348315"/>
                    <a:pt x="598714" y="344261"/>
                  </a:cubicBezTo>
                  <a:cubicBezTo>
                    <a:pt x="598714" y="339896"/>
                    <a:pt x="597310" y="336309"/>
                    <a:pt x="594504" y="333503"/>
                  </a:cubicBezTo>
                  <a:lnTo>
                    <a:pt x="429858" y="168857"/>
                  </a:lnTo>
                  <a:cubicBezTo>
                    <a:pt x="427051" y="166050"/>
                    <a:pt x="423465" y="164647"/>
                    <a:pt x="419100" y="16464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 sz="2000"/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008653" y="2095804"/>
            <a:ext cx="4016145" cy="4026851"/>
            <a:chOff x="1716664" y="1835858"/>
            <a:chExt cx="4016145" cy="4026851"/>
          </a:xfrm>
        </p:grpSpPr>
        <p:grpSp>
          <p:nvGrpSpPr>
            <p:cNvPr id="48" name="组合 47"/>
            <p:cNvGrpSpPr/>
            <p:nvPr/>
          </p:nvGrpSpPr>
          <p:grpSpPr>
            <a:xfrm>
              <a:off x="1716664" y="1835858"/>
              <a:ext cx="4016145" cy="4026851"/>
              <a:chOff x="1716664" y="1835858"/>
              <a:chExt cx="4016145" cy="4026851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1716664" y="1835858"/>
                <a:ext cx="4016145" cy="4026851"/>
                <a:chOff x="1716664" y="1835858"/>
                <a:chExt cx="4016145" cy="4026851"/>
              </a:xfrm>
            </p:grpSpPr>
            <p:sp>
              <p:nvSpPr>
                <p:cNvPr id="7" name="Freeform 10"/>
                <p:cNvSpPr/>
                <p:nvPr/>
              </p:nvSpPr>
              <p:spPr bwMode="auto">
                <a:xfrm rot="10800000">
                  <a:off x="1716664" y="3677809"/>
                  <a:ext cx="1988439" cy="2184900"/>
                </a:xfrm>
                <a:custGeom>
                  <a:avLst/>
                  <a:gdLst>
                    <a:gd name="T0" fmla="*/ 1606 w 3207"/>
                    <a:gd name="T1" fmla="*/ 3189 h 3541"/>
                    <a:gd name="T2" fmla="*/ 2390 w 3207"/>
                    <a:gd name="T3" fmla="*/ 3541 h 3541"/>
                    <a:gd name="T4" fmla="*/ 3206 w 3207"/>
                    <a:gd name="T5" fmla="*/ 2917 h 3541"/>
                    <a:gd name="T6" fmla="*/ 3207 w 3207"/>
                    <a:gd name="T7" fmla="*/ 2918 h 3541"/>
                    <a:gd name="T8" fmla="*/ 6 w 3207"/>
                    <a:gd name="T9" fmla="*/ 5 h 3541"/>
                    <a:gd name="T10" fmla="*/ 3 w 3207"/>
                    <a:gd name="T11" fmla="*/ 0 h 3541"/>
                    <a:gd name="T12" fmla="*/ 6 w 3207"/>
                    <a:gd name="T13" fmla="*/ 5 h 3541"/>
                    <a:gd name="T14" fmla="*/ 598 w 3207"/>
                    <a:gd name="T15" fmla="*/ 805 h 3541"/>
                    <a:gd name="T16" fmla="*/ 230 w 3207"/>
                    <a:gd name="T17" fmla="*/ 1621 h 3541"/>
                    <a:gd name="T18" fmla="*/ 231 w 3207"/>
                    <a:gd name="T19" fmla="*/ 1625 h 3541"/>
                    <a:gd name="T20" fmla="*/ 1606 w 3207"/>
                    <a:gd name="T21" fmla="*/ 3189 h 35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07" h="3541">
                      <a:moveTo>
                        <a:pt x="1606" y="3189"/>
                      </a:moveTo>
                      <a:lnTo>
                        <a:pt x="2390" y="3541"/>
                      </a:lnTo>
                      <a:lnTo>
                        <a:pt x="3206" y="2917"/>
                      </a:lnTo>
                      <a:lnTo>
                        <a:pt x="3207" y="2918"/>
                      </a:lnTo>
                      <a:cubicBezTo>
                        <a:pt x="3055" y="1282"/>
                        <a:pt x="1679" y="0"/>
                        <a:pt x="6" y="5"/>
                      </a:cubicBezTo>
                      <a:lnTo>
                        <a:pt x="3" y="0"/>
                      </a:lnTo>
                      <a:cubicBezTo>
                        <a:pt x="2" y="0"/>
                        <a:pt x="0" y="0"/>
                        <a:pt x="6" y="5"/>
                      </a:cubicBezTo>
                      <a:lnTo>
                        <a:pt x="598" y="805"/>
                      </a:lnTo>
                      <a:lnTo>
                        <a:pt x="230" y="1621"/>
                      </a:lnTo>
                      <a:lnTo>
                        <a:pt x="231" y="1625"/>
                      </a:lnTo>
                      <a:cubicBezTo>
                        <a:pt x="1000" y="1734"/>
                        <a:pt x="1594" y="2388"/>
                        <a:pt x="1606" y="3189"/>
                      </a:cubicBezTo>
                      <a:close/>
                    </a:path>
                  </a:pathLst>
                </a:custGeom>
                <a:blipFill>
                  <a:blip r:embed="rId2"/>
                  <a:stretch>
                    <a:fillRect/>
                  </a:stretch>
                </a:blipFill>
                <a:ln w="15875">
                  <a:gradFill>
                    <a:gsLst>
                      <a:gs pos="0">
                        <a:srgbClr val="F3F3F3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9" name="Freeform 7"/>
                <p:cNvSpPr/>
                <p:nvPr/>
              </p:nvSpPr>
              <p:spPr bwMode="auto">
                <a:xfrm rot="5400000">
                  <a:off x="3639381" y="1939308"/>
                  <a:ext cx="2196878" cy="1989978"/>
                </a:xfrm>
                <a:custGeom>
                  <a:avLst/>
                  <a:gdLst>
                    <a:gd name="T0" fmla="*/ 1625 w 3541"/>
                    <a:gd name="T1" fmla="*/ 2978 h 3207"/>
                    <a:gd name="T2" fmla="*/ 3189 w 3541"/>
                    <a:gd name="T3" fmla="*/ 1591 h 3207"/>
                    <a:gd name="T4" fmla="*/ 3541 w 3541"/>
                    <a:gd name="T5" fmla="*/ 823 h 3207"/>
                    <a:gd name="T6" fmla="*/ 2917 w 3541"/>
                    <a:gd name="T7" fmla="*/ 7 h 3207"/>
                    <a:gd name="T8" fmla="*/ 2916 w 3541"/>
                    <a:gd name="T9" fmla="*/ 0 h 3207"/>
                    <a:gd name="T10" fmla="*/ 5 w 3541"/>
                    <a:gd name="T11" fmla="*/ 3207 h 3207"/>
                    <a:gd name="T12" fmla="*/ 0 w 3541"/>
                    <a:gd name="T13" fmla="*/ 3205 h 3207"/>
                    <a:gd name="T14" fmla="*/ 5 w 3541"/>
                    <a:gd name="T15" fmla="*/ 3207 h 3207"/>
                    <a:gd name="T16" fmla="*/ 805 w 3541"/>
                    <a:gd name="T17" fmla="*/ 2599 h 3207"/>
                    <a:gd name="T18" fmla="*/ 1621 w 3541"/>
                    <a:gd name="T19" fmla="*/ 2983 h 3207"/>
                    <a:gd name="T20" fmla="*/ 1625 w 3541"/>
                    <a:gd name="T21" fmla="*/ 2978 h 3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41" h="3207">
                      <a:moveTo>
                        <a:pt x="1625" y="2978"/>
                      </a:moveTo>
                      <a:cubicBezTo>
                        <a:pt x="1734" y="2207"/>
                        <a:pt x="2388" y="1612"/>
                        <a:pt x="3189" y="1591"/>
                      </a:cubicBezTo>
                      <a:lnTo>
                        <a:pt x="3541" y="823"/>
                      </a:lnTo>
                      <a:lnTo>
                        <a:pt x="2917" y="7"/>
                      </a:lnTo>
                      <a:lnTo>
                        <a:pt x="2916" y="0"/>
                      </a:lnTo>
                      <a:cubicBezTo>
                        <a:pt x="1281" y="152"/>
                        <a:pt x="0" y="1529"/>
                        <a:pt x="5" y="3207"/>
                      </a:cubicBezTo>
                      <a:lnTo>
                        <a:pt x="0" y="3205"/>
                      </a:lnTo>
                      <a:cubicBezTo>
                        <a:pt x="0" y="3206"/>
                        <a:pt x="0" y="3207"/>
                        <a:pt x="5" y="3207"/>
                      </a:cubicBezTo>
                      <a:lnTo>
                        <a:pt x="805" y="2599"/>
                      </a:lnTo>
                      <a:lnTo>
                        <a:pt x="1621" y="2983"/>
                      </a:lnTo>
                      <a:lnTo>
                        <a:pt x="1625" y="2978"/>
                      </a:lnTo>
                      <a:close/>
                    </a:path>
                  </a:pathLst>
                </a:custGeom>
                <a:blipFill>
                  <a:blip r:embed="rId3"/>
                  <a:stretch>
                    <a:fillRect/>
                  </a:stretch>
                </a:blipFill>
                <a:ln w="15875">
                  <a:gradFill>
                    <a:gsLst>
                      <a:gs pos="0">
                        <a:srgbClr val="F3F3F3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000"/>
                </a:p>
              </p:txBody>
            </p:sp>
            <p:sp>
              <p:nvSpPr>
                <p:cNvPr id="11" name="Freeform 8"/>
                <p:cNvSpPr/>
                <p:nvPr/>
              </p:nvSpPr>
              <p:spPr bwMode="auto">
                <a:xfrm rot="16200000">
                  <a:off x="3641041" y="3770941"/>
                  <a:ext cx="1990094" cy="2193441"/>
                </a:xfrm>
                <a:custGeom>
                  <a:avLst/>
                  <a:gdLst>
                    <a:gd name="T0" fmla="*/ 2976 w 3207"/>
                    <a:gd name="T1" fmla="*/ 1912 h 3537"/>
                    <a:gd name="T2" fmla="*/ 1591 w 3207"/>
                    <a:gd name="T3" fmla="*/ 352 h 3537"/>
                    <a:gd name="T4" fmla="*/ 823 w 3207"/>
                    <a:gd name="T5" fmla="*/ 0 h 3537"/>
                    <a:gd name="T6" fmla="*/ 7 w 3207"/>
                    <a:gd name="T7" fmla="*/ 624 h 3537"/>
                    <a:gd name="T8" fmla="*/ 0 w 3207"/>
                    <a:gd name="T9" fmla="*/ 619 h 3537"/>
                    <a:gd name="T10" fmla="*/ 3207 w 3207"/>
                    <a:gd name="T11" fmla="*/ 3536 h 3537"/>
                    <a:gd name="T12" fmla="*/ 3204 w 3207"/>
                    <a:gd name="T13" fmla="*/ 3537 h 3537"/>
                    <a:gd name="T14" fmla="*/ 3207 w 3207"/>
                    <a:gd name="T15" fmla="*/ 3536 h 3537"/>
                    <a:gd name="T16" fmla="*/ 2599 w 3207"/>
                    <a:gd name="T17" fmla="*/ 2736 h 3537"/>
                    <a:gd name="T18" fmla="*/ 2983 w 3207"/>
                    <a:gd name="T19" fmla="*/ 1904 h 3537"/>
                    <a:gd name="T20" fmla="*/ 2976 w 3207"/>
                    <a:gd name="T21" fmla="*/ 1912 h 3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207" h="3537">
                      <a:moveTo>
                        <a:pt x="2976" y="1912"/>
                      </a:moveTo>
                      <a:cubicBezTo>
                        <a:pt x="2207" y="1803"/>
                        <a:pt x="1613" y="1150"/>
                        <a:pt x="1591" y="352"/>
                      </a:cubicBezTo>
                      <a:lnTo>
                        <a:pt x="823" y="0"/>
                      </a:lnTo>
                      <a:lnTo>
                        <a:pt x="7" y="624"/>
                      </a:lnTo>
                      <a:lnTo>
                        <a:pt x="0" y="619"/>
                      </a:lnTo>
                      <a:cubicBezTo>
                        <a:pt x="152" y="2256"/>
                        <a:pt x="1528" y="3537"/>
                        <a:pt x="3207" y="3536"/>
                      </a:cubicBezTo>
                      <a:lnTo>
                        <a:pt x="3204" y="3537"/>
                      </a:lnTo>
                      <a:cubicBezTo>
                        <a:pt x="3205" y="3537"/>
                        <a:pt x="3206" y="3537"/>
                        <a:pt x="3207" y="3536"/>
                      </a:cubicBezTo>
                      <a:lnTo>
                        <a:pt x="2599" y="2736"/>
                      </a:lnTo>
                      <a:lnTo>
                        <a:pt x="2983" y="1904"/>
                      </a:lnTo>
                      <a:lnTo>
                        <a:pt x="2976" y="1912"/>
                      </a:lnTo>
                      <a:close/>
                    </a:path>
                  </a:pathLst>
                </a:custGeom>
                <a:blipFill>
                  <a:blip r:embed="rId4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algn="ctr"/>
                  <a:endParaRPr lang="zh-CN" altLang="en-US" sz="24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3" name="Freeform 12"/>
                <p:cNvSpPr/>
                <p:nvPr/>
              </p:nvSpPr>
              <p:spPr bwMode="auto">
                <a:xfrm rot="10800000">
                  <a:off x="1716665" y="1835858"/>
                  <a:ext cx="2193569" cy="1989978"/>
                </a:xfrm>
                <a:custGeom>
                  <a:avLst/>
                  <a:gdLst>
                    <a:gd name="T0" fmla="*/ 1910 w 3536"/>
                    <a:gd name="T1" fmla="*/ 230 h 3207"/>
                    <a:gd name="T2" fmla="*/ 352 w 3536"/>
                    <a:gd name="T3" fmla="*/ 1604 h 3207"/>
                    <a:gd name="T4" fmla="*/ 0 w 3536"/>
                    <a:gd name="T5" fmla="*/ 2388 h 3207"/>
                    <a:gd name="T6" fmla="*/ 624 w 3536"/>
                    <a:gd name="T7" fmla="*/ 3204 h 3207"/>
                    <a:gd name="T8" fmla="*/ 618 w 3536"/>
                    <a:gd name="T9" fmla="*/ 3207 h 3207"/>
                    <a:gd name="T10" fmla="*/ 3536 w 3536"/>
                    <a:gd name="T11" fmla="*/ 4 h 3207"/>
                    <a:gd name="T12" fmla="*/ 3534 w 3536"/>
                    <a:gd name="T13" fmla="*/ 2 h 3207"/>
                    <a:gd name="T14" fmla="*/ 3536 w 3536"/>
                    <a:gd name="T15" fmla="*/ 4 h 3207"/>
                    <a:gd name="T16" fmla="*/ 2736 w 3536"/>
                    <a:gd name="T17" fmla="*/ 596 h 3207"/>
                    <a:gd name="T18" fmla="*/ 1904 w 3536"/>
                    <a:gd name="T19" fmla="*/ 228 h 3207"/>
                    <a:gd name="T20" fmla="*/ 1910 w 3536"/>
                    <a:gd name="T21" fmla="*/ 230 h 3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3536" h="3207">
                      <a:moveTo>
                        <a:pt x="1910" y="230"/>
                      </a:moveTo>
                      <a:cubicBezTo>
                        <a:pt x="1801" y="1000"/>
                        <a:pt x="1147" y="1595"/>
                        <a:pt x="352" y="1604"/>
                      </a:cubicBezTo>
                      <a:lnTo>
                        <a:pt x="0" y="2388"/>
                      </a:lnTo>
                      <a:lnTo>
                        <a:pt x="624" y="3204"/>
                      </a:lnTo>
                      <a:lnTo>
                        <a:pt x="618" y="3207"/>
                      </a:lnTo>
                      <a:cubicBezTo>
                        <a:pt x="2254" y="3055"/>
                        <a:pt x="3534" y="1678"/>
                        <a:pt x="3536" y="4"/>
                      </a:cubicBezTo>
                      <a:lnTo>
                        <a:pt x="3534" y="2"/>
                      </a:lnTo>
                      <a:cubicBezTo>
                        <a:pt x="3534" y="1"/>
                        <a:pt x="3534" y="0"/>
                        <a:pt x="3536" y="4"/>
                      </a:cubicBezTo>
                      <a:lnTo>
                        <a:pt x="2736" y="596"/>
                      </a:lnTo>
                      <a:lnTo>
                        <a:pt x="1904" y="228"/>
                      </a:lnTo>
                      <a:lnTo>
                        <a:pt x="1910" y="230"/>
                      </a:lnTo>
                      <a:close/>
                    </a:path>
                  </a:pathLst>
                </a:custGeom>
                <a:blipFill>
                  <a:blip r:embed="rId5"/>
                  <a:stretch>
                    <a:fillRect/>
                  </a:stretch>
                </a:blipFill>
                <a:ln w="15875">
                  <a:gradFill>
                    <a:gsLst>
                      <a:gs pos="0">
                        <a:srgbClr val="F3F3F3"/>
                      </a:gs>
                      <a:gs pos="100000">
                        <a:schemeClr val="bg1"/>
                      </a:gs>
                    </a:gsLst>
                    <a:lin ang="5400000" scaled="1"/>
                  </a:gradFill>
                </a:ln>
                <a:effectLst>
                  <a:innerShdw blurRad="76200" dist="38100" dir="16200000">
                    <a:prstClr val="black">
                      <a:alpha val="37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noAutofit/>
                </a:bodyPr>
                <a:lstStyle/>
                <a:p>
                  <a:pPr algn="ctr"/>
                  <a:endParaRPr lang="zh-CN" altLang="en-US" sz="2000"/>
                </a:p>
              </p:txBody>
            </p:sp>
          </p:grpSp>
          <p:sp>
            <p:nvSpPr>
              <p:cNvPr id="14" name="矩形 13"/>
              <p:cNvSpPr/>
              <p:nvPr/>
            </p:nvSpPr>
            <p:spPr>
              <a:xfrm rot="8603510">
                <a:off x="2339106" y="2431061"/>
                <a:ext cx="2808870" cy="2808871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spcFirstLastPara="1" lIns="67208" tIns="33605" rIns="67208" bIns="33605" numCol="1" anchor="ctr">
                <a:prstTxWarp prst="textArchUp">
                  <a:avLst/>
                </a:prstTxWarp>
              </a:bodyPr>
              <a:lstStyle/>
              <a:p>
                <a:pPr algn="ctr" defTabSz="685800">
                  <a:defRPr/>
                </a:pPr>
                <a:r>
                  <a:rPr lang="zh-CN" altLang="en-US" sz="2800" kern="0" dirty="0">
                    <a:solidFill>
                      <a:srgbClr val="51515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实用化</a:t>
                </a:r>
              </a:p>
            </p:txBody>
          </p:sp>
        </p:grpSp>
        <p:sp>
          <p:nvSpPr>
            <p:cNvPr id="8" name="矩形 7"/>
            <p:cNvSpPr/>
            <p:nvPr/>
          </p:nvSpPr>
          <p:spPr>
            <a:xfrm rot="3203510">
              <a:off x="2339111" y="2431054"/>
              <a:ext cx="2808871" cy="280887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800">
                <a:defRPr/>
              </a:pPr>
              <a:r>
                <a:rPr lang="zh-CN" altLang="en-US" sz="2800" kern="0" dirty="0">
                  <a:solidFill>
                    <a:srgbClr val="5151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广泛化</a:t>
              </a:r>
            </a:p>
          </p:txBody>
        </p:sp>
        <p:sp>
          <p:nvSpPr>
            <p:cNvPr id="10" name="矩形 9"/>
            <p:cNvSpPr/>
            <p:nvPr/>
          </p:nvSpPr>
          <p:spPr>
            <a:xfrm rot="19403510">
              <a:off x="2308127" y="2427882"/>
              <a:ext cx="2808870" cy="280887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800">
                <a:defRPr/>
              </a:pPr>
              <a:r>
                <a:rPr lang="zh-CN" altLang="en-US" sz="2800" kern="0" dirty="0">
                  <a:solidFill>
                    <a:srgbClr val="5151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精确化</a:t>
              </a:r>
            </a:p>
          </p:txBody>
        </p:sp>
        <p:sp>
          <p:nvSpPr>
            <p:cNvPr id="12" name="矩形 11"/>
            <p:cNvSpPr/>
            <p:nvPr/>
          </p:nvSpPr>
          <p:spPr>
            <a:xfrm rot="14003510">
              <a:off x="2339106" y="2431059"/>
              <a:ext cx="2808870" cy="280887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spcFirstLastPara="1" lIns="67208" tIns="33605" rIns="67208" bIns="33605" numCol="1" anchor="ctr">
              <a:prstTxWarp prst="textArchUp">
                <a:avLst/>
              </a:prstTxWarp>
            </a:bodyPr>
            <a:lstStyle/>
            <a:p>
              <a:pPr algn="ctr" defTabSz="685800">
                <a:defRPr/>
              </a:pPr>
              <a:r>
                <a:rPr lang="zh-CN" altLang="en-US" sz="2800" kern="0" dirty="0">
                  <a:solidFill>
                    <a:srgbClr val="5151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丰富化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201697" y="2028813"/>
            <a:ext cx="569387" cy="630163"/>
            <a:chOff x="6242320" y="1140989"/>
            <a:chExt cx="557534" cy="617046"/>
          </a:xfrm>
        </p:grpSpPr>
        <p:sp>
          <p:nvSpPr>
            <p:cNvPr id="43" name="TextBox 6"/>
            <p:cNvSpPr txBox="1"/>
            <p:nvPr/>
          </p:nvSpPr>
          <p:spPr>
            <a:xfrm>
              <a:off x="6327224" y="1140989"/>
              <a:ext cx="448425" cy="421919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800" dirty="0">
                  <a:blipFill>
                    <a:blip r:embed="rId5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242320" y="1516939"/>
              <a:ext cx="557534" cy="2410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8181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精确化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201697" y="3103634"/>
            <a:ext cx="569387" cy="569518"/>
            <a:chOff x="6242320" y="2472985"/>
            <a:chExt cx="557534" cy="557661"/>
          </a:xfrm>
        </p:grpSpPr>
        <p:sp>
          <p:nvSpPr>
            <p:cNvPr id="41" name="TextBox 6"/>
            <p:cNvSpPr txBox="1"/>
            <p:nvPr/>
          </p:nvSpPr>
          <p:spPr>
            <a:xfrm>
              <a:off x="6327224" y="2472985"/>
              <a:ext cx="448425" cy="42191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800" dirty="0">
                  <a:blipFill>
                    <a:blip r:embed="rId3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42320" y="2789551"/>
              <a:ext cx="557534" cy="241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8181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广泛化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201697" y="4103675"/>
            <a:ext cx="569387" cy="623870"/>
            <a:chOff x="6242320" y="3676001"/>
            <a:chExt cx="557534" cy="610883"/>
          </a:xfrm>
        </p:grpSpPr>
        <p:sp>
          <p:nvSpPr>
            <p:cNvPr id="39" name="TextBox 6"/>
            <p:cNvSpPr txBox="1"/>
            <p:nvPr/>
          </p:nvSpPr>
          <p:spPr>
            <a:xfrm>
              <a:off x="6327224" y="3676001"/>
              <a:ext cx="448425" cy="42191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800" dirty="0">
                  <a:blipFill>
                    <a:blip r:embed="rId4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blipFill>
                  <a:blip r:embed="rId4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42320" y="4045789"/>
              <a:ext cx="557534" cy="241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8181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实用化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216138" y="5057922"/>
            <a:ext cx="569387" cy="612363"/>
            <a:chOff x="6250444" y="4943508"/>
            <a:chExt cx="557535" cy="599614"/>
          </a:xfrm>
        </p:grpSpPr>
        <p:sp>
          <p:nvSpPr>
            <p:cNvPr id="37" name="TextBox 6"/>
            <p:cNvSpPr txBox="1"/>
            <p:nvPr/>
          </p:nvSpPr>
          <p:spPr>
            <a:xfrm>
              <a:off x="6327224" y="4943508"/>
              <a:ext cx="448425" cy="421917"/>
            </a:xfrm>
            <a:prstGeom prst="rect">
              <a:avLst/>
            </a:prstGeom>
            <a:noFill/>
          </p:spPr>
          <p:txBody>
            <a:bodyPr vert="horz" wrap="square" lIns="0" tIns="0" rIns="0" bIns="0" rtlCol="0" anchor="ctr">
              <a:spAutoFit/>
            </a:bodyPr>
            <a:lstStyle/>
            <a:p>
              <a:pPr algn="l"/>
              <a:r>
                <a:rPr lang="en-US" altLang="zh-CN" sz="2800" dirty="0">
                  <a:blipFill>
                    <a:blip r:embed="rId2"/>
                    <a:stretch>
                      <a:fillRect/>
                    </a:stretch>
                  </a:blip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50444" y="5302027"/>
              <a:ext cx="557535" cy="241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000" dirty="0">
                  <a:solidFill>
                    <a:srgbClr val="81818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elawadee" panose="020B0502040204020203" pitchFamily="34" charset="-34"/>
                </a:rPr>
                <a:t>丰富化</a:t>
              </a: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042660" y="1955583"/>
            <a:ext cx="425767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对采集的数据进行优化和更精确的分析，提供给用户更加精确的指导。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7042660" y="3000082"/>
            <a:ext cx="425767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系统中不断融入更多类型、更多数量的健身设备，形成智能健身房系统。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042659" y="4159984"/>
            <a:ext cx="4257675" cy="4375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更加智能、人性化的人机交互。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050965" y="5012160"/>
            <a:ext cx="4257675" cy="80708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elawadee" panose="020B0502040204020203" pitchFamily="34" charset="-34"/>
              </a:rPr>
              <a:t>不断添加更多丰富的功能，提供用户更友好的体验。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6280101" y="2823425"/>
            <a:ext cx="5020234" cy="0"/>
          </a:xfrm>
          <a:prstGeom prst="line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288406" y="3871080"/>
            <a:ext cx="5020234" cy="0"/>
          </a:xfrm>
          <a:prstGeom prst="line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6288406" y="4767598"/>
            <a:ext cx="5020234" cy="0"/>
          </a:xfrm>
          <a:prstGeom prst="line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288406" y="5896214"/>
            <a:ext cx="5020234" cy="0"/>
          </a:xfrm>
          <a:prstGeom prst="line">
            <a:avLst/>
          </a:prstGeom>
          <a:ln>
            <a:solidFill>
              <a:srgbClr val="7F7F7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任意多边形 5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2B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4937759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未来改进方向</a:t>
            </a:r>
            <a:endParaRPr lang="zh-CN" altLang="en-US" sz="28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任意多边形 22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FC955EF4-2899-4DB2-AB33-1CBFCD4883D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3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9055373">
            <a:off x="5306211" y="874503"/>
            <a:ext cx="1501201" cy="1491876"/>
            <a:chOff x="1104759" y="1606732"/>
            <a:chExt cx="4431376" cy="4403850"/>
          </a:xfrm>
        </p:grpSpPr>
        <p:sp>
          <p:nvSpPr>
            <p:cNvPr id="3" name="Freeform 5"/>
            <p:cNvSpPr/>
            <p:nvPr/>
          </p:nvSpPr>
          <p:spPr bwMode="auto">
            <a:xfrm>
              <a:off x="4803995" y="1606732"/>
              <a:ext cx="732140" cy="784436"/>
            </a:xfrm>
            <a:custGeom>
              <a:avLst/>
              <a:gdLst>
                <a:gd name="T0" fmla="*/ 494 w 532"/>
                <a:gd name="T1" fmla="*/ 24 h 570"/>
                <a:gd name="T2" fmla="*/ 464 w 532"/>
                <a:gd name="T3" fmla="*/ 6 h 570"/>
                <a:gd name="T4" fmla="*/ 432 w 532"/>
                <a:gd name="T5" fmla="*/ 0 h 570"/>
                <a:gd name="T6" fmla="*/ 422 w 532"/>
                <a:gd name="T7" fmla="*/ 0 h 570"/>
                <a:gd name="T8" fmla="*/ 414 w 532"/>
                <a:gd name="T9" fmla="*/ 0 h 570"/>
                <a:gd name="T10" fmla="*/ 388 w 532"/>
                <a:gd name="T11" fmla="*/ 4 h 570"/>
                <a:gd name="T12" fmla="*/ 362 w 532"/>
                <a:gd name="T13" fmla="*/ 10 h 570"/>
                <a:gd name="T14" fmla="*/ 290 w 532"/>
                <a:gd name="T15" fmla="*/ 40 h 570"/>
                <a:gd name="T16" fmla="*/ 214 w 532"/>
                <a:gd name="T17" fmla="*/ 84 h 570"/>
                <a:gd name="T18" fmla="*/ 166 w 532"/>
                <a:gd name="T19" fmla="*/ 118 h 570"/>
                <a:gd name="T20" fmla="*/ 62 w 532"/>
                <a:gd name="T21" fmla="*/ 196 h 570"/>
                <a:gd name="T22" fmla="*/ 156 w 532"/>
                <a:gd name="T23" fmla="*/ 376 h 570"/>
                <a:gd name="T24" fmla="*/ 104 w 532"/>
                <a:gd name="T25" fmla="*/ 430 h 570"/>
                <a:gd name="T26" fmla="*/ 82 w 532"/>
                <a:gd name="T27" fmla="*/ 444 h 570"/>
                <a:gd name="T28" fmla="*/ 58 w 532"/>
                <a:gd name="T29" fmla="*/ 446 h 570"/>
                <a:gd name="T30" fmla="*/ 38 w 532"/>
                <a:gd name="T31" fmla="*/ 452 h 570"/>
                <a:gd name="T32" fmla="*/ 22 w 532"/>
                <a:gd name="T33" fmla="*/ 462 h 570"/>
                <a:gd name="T34" fmla="*/ 14 w 532"/>
                <a:gd name="T35" fmla="*/ 472 h 570"/>
                <a:gd name="T36" fmla="*/ 2 w 532"/>
                <a:gd name="T37" fmla="*/ 492 h 570"/>
                <a:gd name="T38" fmla="*/ 0 w 532"/>
                <a:gd name="T39" fmla="*/ 504 h 570"/>
                <a:gd name="T40" fmla="*/ 4 w 532"/>
                <a:gd name="T41" fmla="*/ 526 h 570"/>
                <a:gd name="T42" fmla="*/ 22 w 532"/>
                <a:gd name="T43" fmla="*/ 550 h 570"/>
                <a:gd name="T44" fmla="*/ 34 w 532"/>
                <a:gd name="T45" fmla="*/ 560 h 570"/>
                <a:gd name="T46" fmla="*/ 58 w 532"/>
                <a:gd name="T47" fmla="*/ 570 h 570"/>
                <a:gd name="T48" fmla="*/ 70 w 532"/>
                <a:gd name="T49" fmla="*/ 570 h 570"/>
                <a:gd name="T50" fmla="*/ 90 w 532"/>
                <a:gd name="T51" fmla="*/ 564 h 570"/>
                <a:gd name="T52" fmla="*/ 108 w 532"/>
                <a:gd name="T53" fmla="*/ 548 h 570"/>
                <a:gd name="T54" fmla="*/ 116 w 532"/>
                <a:gd name="T55" fmla="*/ 540 h 570"/>
                <a:gd name="T56" fmla="*/ 122 w 532"/>
                <a:gd name="T57" fmla="*/ 522 h 570"/>
                <a:gd name="T58" fmla="*/ 124 w 532"/>
                <a:gd name="T59" fmla="*/ 510 h 570"/>
                <a:gd name="T60" fmla="*/ 130 w 532"/>
                <a:gd name="T61" fmla="*/ 474 h 570"/>
                <a:gd name="T62" fmla="*/ 136 w 532"/>
                <a:gd name="T63" fmla="*/ 462 h 570"/>
                <a:gd name="T64" fmla="*/ 190 w 532"/>
                <a:gd name="T65" fmla="*/ 408 h 570"/>
                <a:gd name="T66" fmla="*/ 326 w 532"/>
                <a:gd name="T67" fmla="*/ 536 h 570"/>
                <a:gd name="T68" fmla="*/ 404 w 532"/>
                <a:gd name="T69" fmla="*/ 418 h 570"/>
                <a:gd name="T70" fmla="*/ 468 w 532"/>
                <a:gd name="T71" fmla="*/ 306 h 570"/>
                <a:gd name="T72" fmla="*/ 488 w 532"/>
                <a:gd name="T73" fmla="*/ 266 h 570"/>
                <a:gd name="T74" fmla="*/ 518 w 532"/>
                <a:gd name="T75" fmla="*/ 190 h 570"/>
                <a:gd name="T76" fmla="*/ 528 w 532"/>
                <a:gd name="T77" fmla="*/ 154 h 570"/>
                <a:gd name="T78" fmla="*/ 532 w 532"/>
                <a:gd name="T79" fmla="*/ 118 h 570"/>
                <a:gd name="T80" fmla="*/ 528 w 532"/>
                <a:gd name="T81" fmla="*/ 84 h 570"/>
                <a:gd name="T82" fmla="*/ 516 w 532"/>
                <a:gd name="T83" fmla="*/ 52 h 570"/>
                <a:gd name="T84" fmla="*/ 494 w 532"/>
                <a:gd name="T85" fmla="*/ 24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570">
                  <a:moveTo>
                    <a:pt x="494" y="24"/>
                  </a:moveTo>
                  <a:lnTo>
                    <a:pt x="494" y="24"/>
                  </a:lnTo>
                  <a:lnTo>
                    <a:pt x="480" y="14"/>
                  </a:lnTo>
                  <a:lnTo>
                    <a:pt x="464" y="6"/>
                  </a:lnTo>
                  <a:lnTo>
                    <a:pt x="448" y="2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22" y="0"/>
                  </a:lnTo>
                  <a:lnTo>
                    <a:pt x="422" y="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388" y="4"/>
                  </a:lnTo>
                  <a:lnTo>
                    <a:pt x="362" y="10"/>
                  </a:lnTo>
                  <a:lnTo>
                    <a:pt x="362" y="10"/>
                  </a:lnTo>
                  <a:lnTo>
                    <a:pt x="326" y="22"/>
                  </a:lnTo>
                  <a:lnTo>
                    <a:pt x="290" y="40"/>
                  </a:lnTo>
                  <a:lnTo>
                    <a:pt x="254" y="60"/>
                  </a:lnTo>
                  <a:lnTo>
                    <a:pt x="214" y="84"/>
                  </a:lnTo>
                  <a:lnTo>
                    <a:pt x="214" y="84"/>
                  </a:lnTo>
                  <a:lnTo>
                    <a:pt x="166" y="118"/>
                  </a:lnTo>
                  <a:lnTo>
                    <a:pt x="114" y="154"/>
                  </a:lnTo>
                  <a:lnTo>
                    <a:pt x="62" y="196"/>
                  </a:lnTo>
                  <a:lnTo>
                    <a:pt x="10" y="238"/>
                  </a:lnTo>
                  <a:lnTo>
                    <a:pt x="156" y="376"/>
                  </a:lnTo>
                  <a:lnTo>
                    <a:pt x="104" y="430"/>
                  </a:lnTo>
                  <a:lnTo>
                    <a:pt x="104" y="430"/>
                  </a:lnTo>
                  <a:lnTo>
                    <a:pt x="92" y="438"/>
                  </a:lnTo>
                  <a:lnTo>
                    <a:pt x="82" y="444"/>
                  </a:lnTo>
                  <a:lnTo>
                    <a:pt x="58" y="446"/>
                  </a:lnTo>
                  <a:lnTo>
                    <a:pt x="58" y="446"/>
                  </a:lnTo>
                  <a:lnTo>
                    <a:pt x="48" y="448"/>
                  </a:lnTo>
                  <a:lnTo>
                    <a:pt x="38" y="452"/>
                  </a:lnTo>
                  <a:lnTo>
                    <a:pt x="30" y="456"/>
                  </a:lnTo>
                  <a:lnTo>
                    <a:pt x="22" y="462"/>
                  </a:lnTo>
                  <a:lnTo>
                    <a:pt x="22" y="462"/>
                  </a:lnTo>
                  <a:lnTo>
                    <a:pt x="14" y="472"/>
                  </a:lnTo>
                  <a:lnTo>
                    <a:pt x="8" y="482"/>
                  </a:lnTo>
                  <a:lnTo>
                    <a:pt x="2" y="492"/>
                  </a:lnTo>
                  <a:lnTo>
                    <a:pt x="0" y="504"/>
                  </a:lnTo>
                  <a:lnTo>
                    <a:pt x="0" y="504"/>
                  </a:lnTo>
                  <a:lnTo>
                    <a:pt x="0" y="514"/>
                  </a:lnTo>
                  <a:lnTo>
                    <a:pt x="4" y="526"/>
                  </a:lnTo>
                  <a:lnTo>
                    <a:pt x="10" y="538"/>
                  </a:lnTo>
                  <a:lnTo>
                    <a:pt x="22" y="550"/>
                  </a:lnTo>
                  <a:lnTo>
                    <a:pt x="22" y="550"/>
                  </a:lnTo>
                  <a:lnTo>
                    <a:pt x="34" y="560"/>
                  </a:lnTo>
                  <a:lnTo>
                    <a:pt x="48" y="568"/>
                  </a:lnTo>
                  <a:lnTo>
                    <a:pt x="58" y="570"/>
                  </a:lnTo>
                  <a:lnTo>
                    <a:pt x="70" y="570"/>
                  </a:lnTo>
                  <a:lnTo>
                    <a:pt x="70" y="570"/>
                  </a:lnTo>
                  <a:lnTo>
                    <a:pt x="80" y="568"/>
                  </a:lnTo>
                  <a:lnTo>
                    <a:pt x="90" y="564"/>
                  </a:lnTo>
                  <a:lnTo>
                    <a:pt x="100" y="556"/>
                  </a:lnTo>
                  <a:lnTo>
                    <a:pt x="108" y="548"/>
                  </a:lnTo>
                  <a:lnTo>
                    <a:pt x="108" y="548"/>
                  </a:lnTo>
                  <a:lnTo>
                    <a:pt x="116" y="540"/>
                  </a:lnTo>
                  <a:lnTo>
                    <a:pt x="120" y="532"/>
                  </a:lnTo>
                  <a:lnTo>
                    <a:pt x="122" y="522"/>
                  </a:lnTo>
                  <a:lnTo>
                    <a:pt x="124" y="510"/>
                  </a:lnTo>
                  <a:lnTo>
                    <a:pt x="124" y="510"/>
                  </a:lnTo>
                  <a:lnTo>
                    <a:pt x="126" y="486"/>
                  </a:lnTo>
                  <a:lnTo>
                    <a:pt x="130" y="474"/>
                  </a:lnTo>
                  <a:lnTo>
                    <a:pt x="136" y="462"/>
                  </a:lnTo>
                  <a:lnTo>
                    <a:pt x="136" y="462"/>
                  </a:lnTo>
                  <a:lnTo>
                    <a:pt x="138" y="460"/>
                  </a:lnTo>
                  <a:lnTo>
                    <a:pt x="190" y="408"/>
                  </a:lnTo>
                  <a:lnTo>
                    <a:pt x="326" y="536"/>
                  </a:lnTo>
                  <a:lnTo>
                    <a:pt x="326" y="536"/>
                  </a:lnTo>
                  <a:lnTo>
                    <a:pt x="366" y="476"/>
                  </a:lnTo>
                  <a:lnTo>
                    <a:pt x="404" y="418"/>
                  </a:lnTo>
                  <a:lnTo>
                    <a:pt x="438" y="360"/>
                  </a:lnTo>
                  <a:lnTo>
                    <a:pt x="468" y="306"/>
                  </a:lnTo>
                  <a:lnTo>
                    <a:pt x="468" y="306"/>
                  </a:lnTo>
                  <a:lnTo>
                    <a:pt x="488" y="266"/>
                  </a:lnTo>
                  <a:lnTo>
                    <a:pt x="506" y="226"/>
                  </a:lnTo>
                  <a:lnTo>
                    <a:pt x="518" y="190"/>
                  </a:lnTo>
                  <a:lnTo>
                    <a:pt x="528" y="154"/>
                  </a:lnTo>
                  <a:lnTo>
                    <a:pt x="528" y="154"/>
                  </a:lnTo>
                  <a:lnTo>
                    <a:pt x="530" y="136"/>
                  </a:lnTo>
                  <a:lnTo>
                    <a:pt x="532" y="118"/>
                  </a:lnTo>
                  <a:lnTo>
                    <a:pt x="530" y="100"/>
                  </a:lnTo>
                  <a:lnTo>
                    <a:pt x="528" y="84"/>
                  </a:lnTo>
                  <a:lnTo>
                    <a:pt x="524" y="68"/>
                  </a:lnTo>
                  <a:lnTo>
                    <a:pt x="516" y="52"/>
                  </a:lnTo>
                  <a:lnTo>
                    <a:pt x="506" y="38"/>
                  </a:lnTo>
                  <a:lnTo>
                    <a:pt x="494" y="24"/>
                  </a:lnTo>
                  <a:lnTo>
                    <a:pt x="494" y="24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4052587" y="1978307"/>
              <a:ext cx="1161516" cy="1191792"/>
            </a:xfrm>
            <a:custGeom>
              <a:avLst/>
              <a:gdLst>
                <a:gd name="T0" fmla="*/ 714 w 844"/>
                <a:gd name="T1" fmla="*/ 218 h 866"/>
                <a:gd name="T2" fmla="*/ 710 w 844"/>
                <a:gd name="T3" fmla="*/ 246 h 866"/>
                <a:gd name="T4" fmla="*/ 708 w 844"/>
                <a:gd name="T5" fmla="*/ 260 h 866"/>
                <a:gd name="T6" fmla="*/ 696 w 844"/>
                <a:gd name="T7" fmla="*/ 292 h 866"/>
                <a:gd name="T8" fmla="*/ 684 w 844"/>
                <a:gd name="T9" fmla="*/ 306 h 866"/>
                <a:gd name="T10" fmla="*/ 670 w 844"/>
                <a:gd name="T11" fmla="*/ 318 h 866"/>
                <a:gd name="T12" fmla="*/ 638 w 844"/>
                <a:gd name="T13" fmla="*/ 336 h 866"/>
                <a:gd name="T14" fmla="*/ 620 w 844"/>
                <a:gd name="T15" fmla="*/ 340 h 866"/>
                <a:gd name="T16" fmla="*/ 600 w 844"/>
                <a:gd name="T17" fmla="*/ 340 h 866"/>
                <a:gd name="T18" fmla="*/ 560 w 844"/>
                <a:gd name="T19" fmla="*/ 324 h 866"/>
                <a:gd name="T20" fmla="*/ 540 w 844"/>
                <a:gd name="T21" fmla="*/ 308 h 866"/>
                <a:gd name="T22" fmla="*/ 532 w 844"/>
                <a:gd name="T23" fmla="*/ 300 h 866"/>
                <a:gd name="T24" fmla="*/ 518 w 844"/>
                <a:gd name="T25" fmla="*/ 280 h 866"/>
                <a:gd name="T26" fmla="*/ 510 w 844"/>
                <a:gd name="T27" fmla="*/ 260 h 866"/>
                <a:gd name="T28" fmla="*/ 506 w 844"/>
                <a:gd name="T29" fmla="*/ 238 h 866"/>
                <a:gd name="T30" fmla="*/ 506 w 844"/>
                <a:gd name="T31" fmla="*/ 230 h 866"/>
                <a:gd name="T32" fmla="*/ 518 w 844"/>
                <a:gd name="T33" fmla="*/ 192 h 866"/>
                <a:gd name="T34" fmla="*/ 540 w 844"/>
                <a:gd name="T35" fmla="*/ 164 h 866"/>
                <a:gd name="T36" fmla="*/ 554 w 844"/>
                <a:gd name="T37" fmla="*/ 154 h 866"/>
                <a:gd name="T38" fmla="*/ 584 w 844"/>
                <a:gd name="T39" fmla="*/ 140 h 866"/>
                <a:gd name="T40" fmla="*/ 598 w 844"/>
                <a:gd name="T41" fmla="*/ 138 h 866"/>
                <a:gd name="T42" fmla="*/ 622 w 844"/>
                <a:gd name="T43" fmla="*/ 132 h 866"/>
                <a:gd name="T44" fmla="*/ 518 w 844"/>
                <a:gd name="T45" fmla="*/ 0 h 866"/>
                <a:gd name="T46" fmla="*/ 416 w 844"/>
                <a:gd name="T47" fmla="*/ 90 h 866"/>
                <a:gd name="T48" fmla="*/ 342 w 844"/>
                <a:gd name="T49" fmla="*/ 158 h 866"/>
                <a:gd name="T50" fmla="*/ 148 w 844"/>
                <a:gd name="T51" fmla="*/ 342 h 866"/>
                <a:gd name="T52" fmla="*/ 0 w 844"/>
                <a:gd name="T53" fmla="*/ 494 h 866"/>
                <a:gd name="T54" fmla="*/ 162 w 844"/>
                <a:gd name="T55" fmla="*/ 628 h 866"/>
                <a:gd name="T56" fmla="*/ 164 w 844"/>
                <a:gd name="T57" fmla="*/ 620 h 866"/>
                <a:gd name="T58" fmla="*/ 168 w 844"/>
                <a:gd name="T59" fmla="*/ 600 h 866"/>
                <a:gd name="T60" fmla="*/ 174 w 844"/>
                <a:gd name="T61" fmla="*/ 570 h 866"/>
                <a:gd name="T62" fmla="*/ 186 w 844"/>
                <a:gd name="T63" fmla="*/ 546 h 866"/>
                <a:gd name="T64" fmla="*/ 192 w 844"/>
                <a:gd name="T65" fmla="*/ 538 h 866"/>
                <a:gd name="T66" fmla="*/ 222 w 844"/>
                <a:gd name="T67" fmla="*/ 516 h 866"/>
                <a:gd name="T68" fmla="*/ 256 w 844"/>
                <a:gd name="T69" fmla="*/ 504 h 866"/>
                <a:gd name="T70" fmla="*/ 266 w 844"/>
                <a:gd name="T71" fmla="*/ 504 h 866"/>
                <a:gd name="T72" fmla="*/ 296 w 844"/>
                <a:gd name="T73" fmla="*/ 510 h 866"/>
                <a:gd name="T74" fmla="*/ 326 w 844"/>
                <a:gd name="T75" fmla="*/ 528 h 866"/>
                <a:gd name="T76" fmla="*/ 336 w 844"/>
                <a:gd name="T77" fmla="*/ 536 h 866"/>
                <a:gd name="T78" fmla="*/ 352 w 844"/>
                <a:gd name="T79" fmla="*/ 554 h 866"/>
                <a:gd name="T80" fmla="*/ 364 w 844"/>
                <a:gd name="T81" fmla="*/ 576 h 866"/>
                <a:gd name="T82" fmla="*/ 370 w 844"/>
                <a:gd name="T83" fmla="*/ 596 h 866"/>
                <a:gd name="T84" fmla="*/ 370 w 844"/>
                <a:gd name="T85" fmla="*/ 616 h 866"/>
                <a:gd name="T86" fmla="*/ 366 w 844"/>
                <a:gd name="T87" fmla="*/ 634 h 866"/>
                <a:gd name="T88" fmla="*/ 348 w 844"/>
                <a:gd name="T89" fmla="*/ 666 h 866"/>
                <a:gd name="T90" fmla="*/ 336 w 844"/>
                <a:gd name="T91" fmla="*/ 680 h 866"/>
                <a:gd name="T92" fmla="*/ 306 w 844"/>
                <a:gd name="T93" fmla="*/ 700 h 866"/>
                <a:gd name="T94" fmla="*/ 278 w 844"/>
                <a:gd name="T95" fmla="*/ 708 h 866"/>
                <a:gd name="T96" fmla="*/ 260 w 844"/>
                <a:gd name="T97" fmla="*/ 710 h 866"/>
                <a:gd name="T98" fmla="*/ 244 w 844"/>
                <a:gd name="T99" fmla="*/ 724 h 866"/>
                <a:gd name="T100" fmla="*/ 396 w 844"/>
                <a:gd name="T101" fmla="*/ 866 h 866"/>
                <a:gd name="T102" fmla="*/ 534 w 844"/>
                <a:gd name="T103" fmla="*/ 706 h 866"/>
                <a:gd name="T104" fmla="*/ 708 w 844"/>
                <a:gd name="T105" fmla="*/ 488 h 866"/>
                <a:gd name="T106" fmla="*/ 772 w 844"/>
                <a:gd name="T107" fmla="*/ 406 h 866"/>
                <a:gd name="T108" fmla="*/ 732 w 844"/>
                <a:gd name="T109" fmla="*/ 20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44" h="866">
                  <a:moveTo>
                    <a:pt x="714" y="218"/>
                  </a:moveTo>
                  <a:lnTo>
                    <a:pt x="714" y="218"/>
                  </a:lnTo>
                  <a:lnTo>
                    <a:pt x="712" y="226"/>
                  </a:lnTo>
                  <a:lnTo>
                    <a:pt x="710" y="246"/>
                  </a:lnTo>
                  <a:lnTo>
                    <a:pt x="710" y="246"/>
                  </a:lnTo>
                  <a:lnTo>
                    <a:pt x="708" y="260"/>
                  </a:lnTo>
                  <a:lnTo>
                    <a:pt x="702" y="276"/>
                  </a:lnTo>
                  <a:lnTo>
                    <a:pt x="696" y="292"/>
                  </a:lnTo>
                  <a:lnTo>
                    <a:pt x="690" y="300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70" y="318"/>
                  </a:lnTo>
                  <a:lnTo>
                    <a:pt x="656" y="328"/>
                  </a:lnTo>
                  <a:lnTo>
                    <a:pt x="638" y="336"/>
                  </a:lnTo>
                  <a:lnTo>
                    <a:pt x="620" y="340"/>
                  </a:lnTo>
                  <a:lnTo>
                    <a:pt x="620" y="340"/>
                  </a:lnTo>
                  <a:lnTo>
                    <a:pt x="610" y="340"/>
                  </a:lnTo>
                  <a:lnTo>
                    <a:pt x="600" y="340"/>
                  </a:lnTo>
                  <a:lnTo>
                    <a:pt x="580" y="334"/>
                  </a:lnTo>
                  <a:lnTo>
                    <a:pt x="560" y="324"/>
                  </a:lnTo>
                  <a:lnTo>
                    <a:pt x="550" y="318"/>
                  </a:lnTo>
                  <a:lnTo>
                    <a:pt x="540" y="308"/>
                  </a:lnTo>
                  <a:lnTo>
                    <a:pt x="540" y="308"/>
                  </a:lnTo>
                  <a:lnTo>
                    <a:pt x="532" y="300"/>
                  </a:lnTo>
                  <a:lnTo>
                    <a:pt x="524" y="290"/>
                  </a:lnTo>
                  <a:lnTo>
                    <a:pt x="518" y="280"/>
                  </a:lnTo>
                  <a:lnTo>
                    <a:pt x="512" y="270"/>
                  </a:lnTo>
                  <a:lnTo>
                    <a:pt x="510" y="260"/>
                  </a:lnTo>
                  <a:lnTo>
                    <a:pt x="506" y="248"/>
                  </a:lnTo>
                  <a:lnTo>
                    <a:pt x="506" y="238"/>
                  </a:lnTo>
                  <a:lnTo>
                    <a:pt x="506" y="230"/>
                  </a:lnTo>
                  <a:lnTo>
                    <a:pt x="506" y="230"/>
                  </a:lnTo>
                  <a:lnTo>
                    <a:pt x="510" y="210"/>
                  </a:lnTo>
                  <a:lnTo>
                    <a:pt x="518" y="192"/>
                  </a:lnTo>
                  <a:lnTo>
                    <a:pt x="528" y="178"/>
                  </a:lnTo>
                  <a:lnTo>
                    <a:pt x="540" y="164"/>
                  </a:lnTo>
                  <a:lnTo>
                    <a:pt x="540" y="164"/>
                  </a:lnTo>
                  <a:lnTo>
                    <a:pt x="554" y="154"/>
                  </a:lnTo>
                  <a:lnTo>
                    <a:pt x="570" y="146"/>
                  </a:lnTo>
                  <a:lnTo>
                    <a:pt x="584" y="140"/>
                  </a:lnTo>
                  <a:lnTo>
                    <a:pt x="598" y="138"/>
                  </a:lnTo>
                  <a:lnTo>
                    <a:pt x="598" y="138"/>
                  </a:lnTo>
                  <a:lnTo>
                    <a:pt x="616" y="134"/>
                  </a:lnTo>
                  <a:lnTo>
                    <a:pt x="622" y="132"/>
                  </a:lnTo>
                  <a:lnTo>
                    <a:pt x="640" y="114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416" y="90"/>
                  </a:lnTo>
                  <a:lnTo>
                    <a:pt x="416" y="90"/>
                  </a:lnTo>
                  <a:lnTo>
                    <a:pt x="342" y="158"/>
                  </a:lnTo>
                  <a:lnTo>
                    <a:pt x="272" y="222"/>
                  </a:lnTo>
                  <a:lnTo>
                    <a:pt x="148" y="342"/>
                  </a:lnTo>
                  <a:lnTo>
                    <a:pt x="56" y="436"/>
                  </a:lnTo>
                  <a:lnTo>
                    <a:pt x="0" y="494"/>
                  </a:lnTo>
                  <a:lnTo>
                    <a:pt x="152" y="638"/>
                  </a:lnTo>
                  <a:lnTo>
                    <a:pt x="162" y="628"/>
                  </a:lnTo>
                  <a:lnTo>
                    <a:pt x="162" y="628"/>
                  </a:lnTo>
                  <a:lnTo>
                    <a:pt x="164" y="620"/>
                  </a:lnTo>
                  <a:lnTo>
                    <a:pt x="168" y="600"/>
                  </a:lnTo>
                  <a:lnTo>
                    <a:pt x="168" y="600"/>
                  </a:lnTo>
                  <a:lnTo>
                    <a:pt x="170" y="586"/>
                  </a:lnTo>
                  <a:lnTo>
                    <a:pt x="174" y="570"/>
                  </a:lnTo>
                  <a:lnTo>
                    <a:pt x="182" y="554"/>
                  </a:lnTo>
                  <a:lnTo>
                    <a:pt x="186" y="546"/>
                  </a:lnTo>
                  <a:lnTo>
                    <a:pt x="192" y="538"/>
                  </a:lnTo>
                  <a:lnTo>
                    <a:pt x="192" y="538"/>
                  </a:lnTo>
                  <a:lnTo>
                    <a:pt x="206" y="526"/>
                  </a:lnTo>
                  <a:lnTo>
                    <a:pt x="222" y="516"/>
                  </a:lnTo>
                  <a:lnTo>
                    <a:pt x="238" y="508"/>
                  </a:lnTo>
                  <a:lnTo>
                    <a:pt x="256" y="504"/>
                  </a:lnTo>
                  <a:lnTo>
                    <a:pt x="256" y="504"/>
                  </a:lnTo>
                  <a:lnTo>
                    <a:pt x="266" y="504"/>
                  </a:lnTo>
                  <a:lnTo>
                    <a:pt x="276" y="504"/>
                  </a:lnTo>
                  <a:lnTo>
                    <a:pt x="296" y="510"/>
                  </a:lnTo>
                  <a:lnTo>
                    <a:pt x="318" y="520"/>
                  </a:lnTo>
                  <a:lnTo>
                    <a:pt x="326" y="528"/>
                  </a:lnTo>
                  <a:lnTo>
                    <a:pt x="336" y="536"/>
                  </a:lnTo>
                  <a:lnTo>
                    <a:pt x="336" y="536"/>
                  </a:lnTo>
                  <a:lnTo>
                    <a:pt x="344" y="546"/>
                  </a:lnTo>
                  <a:lnTo>
                    <a:pt x="352" y="554"/>
                  </a:lnTo>
                  <a:lnTo>
                    <a:pt x="358" y="564"/>
                  </a:lnTo>
                  <a:lnTo>
                    <a:pt x="364" y="576"/>
                  </a:lnTo>
                  <a:lnTo>
                    <a:pt x="366" y="586"/>
                  </a:lnTo>
                  <a:lnTo>
                    <a:pt x="370" y="596"/>
                  </a:lnTo>
                  <a:lnTo>
                    <a:pt x="370" y="606"/>
                  </a:lnTo>
                  <a:lnTo>
                    <a:pt x="370" y="616"/>
                  </a:lnTo>
                  <a:lnTo>
                    <a:pt x="370" y="616"/>
                  </a:lnTo>
                  <a:lnTo>
                    <a:pt x="366" y="634"/>
                  </a:lnTo>
                  <a:lnTo>
                    <a:pt x="358" y="652"/>
                  </a:lnTo>
                  <a:lnTo>
                    <a:pt x="348" y="666"/>
                  </a:lnTo>
                  <a:lnTo>
                    <a:pt x="336" y="680"/>
                  </a:lnTo>
                  <a:lnTo>
                    <a:pt x="336" y="680"/>
                  </a:lnTo>
                  <a:lnTo>
                    <a:pt x="322" y="692"/>
                  </a:lnTo>
                  <a:lnTo>
                    <a:pt x="306" y="700"/>
                  </a:lnTo>
                  <a:lnTo>
                    <a:pt x="292" y="704"/>
                  </a:lnTo>
                  <a:lnTo>
                    <a:pt x="278" y="708"/>
                  </a:lnTo>
                  <a:lnTo>
                    <a:pt x="278" y="708"/>
                  </a:lnTo>
                  <a:lnTo>
                    <a:pt x="260" y="710"/>
                  </a:lnTo>
                  <a:lnTo>
                    <a:pt x="256" y="712"/>
                  </a:lnTo>
                  <a:lnTo>
                    <a:pt x="244" y="724"/>
                  </a:lnTo>
                  <a:lnTo>
                    <a:pt x="396" y="866"/>
                  </a:lnTo>
                  <a:lnTo>
                    <a:pt x="396" y="866"/>
                  </a:lnTo>
                  <a:lnTo>
                    <a:pt x="448" y="808"/>
                  </a:lnTo>
                  <a:lnTo>
                    <a:pt x="534" y="706"/>
                  </a:lnTo>
                  <a:lnTo>
                    <a:pt x="646" y="566"/>
                  </a:lnTo>
                  <a:lnTo>
                    <a:pt x="708" y="488"/>
                  </a:lnTo>
                  <a:lnTo>
                    <a:pt x="772" y="406"/>
                  </a:lnTo>
                  <a:lnTo>
                    <a:pt x="772" y="406"/>
                  </a:lnTo>
                  <a:lnTo>
                    <a:pt x="844" y="304"/>
                  </a:lnTo>
                  <a:lnTo>
                    <a:pt x="732" y="200"/>
                  </a:lnTo>
                  <a:lnTo>
                    <a:pt x="714" y="218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5" name="Freeform 7"/>
            <p:cNvSpPr/>
            <p:nvPr/>
          </p:nvSpPr>
          <p:spPr bwMode="auto">
            <a:xfrm>
              <a:off x="1104759" y="2468235"/>
              <a:ext cx="1425747" cy="624796"/>
            </a:xfrm>
            <a:custGeom>
              <a:avLst/>
              <a:gdLst>
                <a:gd name="T0" fmla="*/ 1014 w 1036"/>
                <a:gd name="T1" fmla="*/ 284 h 454"/>
                <a:gd name="T2" fmla="*/ 996 w 1036"/>
                <a:gd name="T3" fmla="*/ 274 h 454"/>
                <a:gd name="T4" fmla="*/ 976 w 1036"/>
                <a:gd name="T5" fmla="*/ 270 h 454"/>
                <a:gd name="T6" fmla="*/ 952 w 1036"/>
                <a:gd name="T7" fmla="*/ 268 h 454"/>
                <a:gd name="T8" fmla="*/ 926 w 1036"/>
                <a:gd name="T9" fmla="*/ 256 h 454"/>
                <a:gd name="T10" fmla="*/ 926 w 1036"/>
                <a:gd name="T11" fmla="*/ 256 h 454"/>
                <a:gd name="T12" fmla="*/ 1020 w 1036"/>
                <a:gd name="T13" fmla="*/ 60 h 454"/>
                <a:gd name="T14" fmla="*/ 296 w 1036"/>
                <a:gd name="T15" fmla="*/ 0 h 454"/>
                <a:gd name="T16" fmla="*/ 292 w 1036"/>
                <a:gd name="T17" fmla="*/ 0 h 454"/>
                <a:gd name="T18" fmla="*/ 264 w 1036"/>
                <a:gd name="T19" fmla="*/ 10 h 454"/>
                <a:gd name="T20" fmla="*/ 216 w 1036"/>
                <a:gd name="T21" fmla="*/ 48 h 454"/>
                <a:gd name="T22" fmla="*/ 114 w 1036"/>
                <a:gd name="T23" fmla="*/ 132 h 454"/>
                <a:gd name="T24" fmla="*/ 88 w 1036"/>
                <a:gd name="T25" fmla="*/ 156 h 454"/>
                <a:gd name="T26" fmla="*/ 42 w 1036"/>
                <a:gd name="T27" fmla="*/ 202 h 454"/>
                <a:gd name="T28" fmla="*/ 24 w 1036"/>
                <a:gd name="T29" fmla="*/ 226 h 454"/>
                <a:gd name="T30" fmla="*/ 8 w 1036"/>
                <a:gd name="T31" fmla="*/ 250 h 454"/>
                <a:gd name="T32" fmla="*/ 0 w 1036"/>
                <a:gd name="T33" fmla="*/ 282 h 454"/>
                <a:gd name="T34" fmla="*/ 2 w 1036"/>
                <a:gd name="T35" fmla="*/ 294 h 454"/>
                <a:gd name="T36" fmla="*/ 10 w 1036"/>
                <a:gd name="T37" fmla="*/ 316 h 454"/>
                <a:gd name="T38" fmla="*/ 18 w 1036"/>
                <a:gd name="T39" fmla="*/ 326 h 454"/>
                <a:gd name="T40" fmla="*/ 38 w 1036"/>
                <a:gd name="T41" fmla="*/ 338 h 454"/>
                <a:gd name="T42" fmla="*/ 56 w 1036"/>
                <a:gd name="T43" fmla="*/ 344 h 454"/>
                <a:gd name="T44" fmla="*/ 224 w 1036"/>
                <a:gd name="T45" fmla="*/ 370 h 454"/>
                <a:gd name="T46" fmla="*/ 522 w 1036"/>
                <a:gd name="T47" fmla="*/ 426 h 454"/>
                <a:gd name="T48" fmla="*/ 848 w 1036"/>
                <a:gd name="T49" fmla="*/ 244 h 454"/>
                <a:gd name="T50" fmla="*/ 896 w 1036"/>
                <a:gd name="T51" fmla="*/ 290 h 454"/>
                <a:gd name="T52" fmla="*/ 908 w 1036"/>
                <a:gd name="T53" fmla="*/ 312 h 454"/>
                <a:gd name="T54" fmla="*/ 912 w 1036"/>
                <a:gd name="T55" fmla="*/ 336 h 454"/>
                <a:gd name="T56" fmla="*/ 916 w 1036"/>
                <a:gd name="T57" fmla="*/ 354 h 454"/>
                <a:gd name="T58" fmla="*/ 928 w 1036"/>
                <a:gd name="T59" fmla="*/ 372 h 454"/>
                <a:gd name="T60" fmla="*/ 936 w 1036"/>
                <a:gd name="T61" fmla="*/ 380 h 454"/>
                <a:gd name="T62" fmla="*/ 958 w 1036"/>
                <a:gd name="T63" fmla="*/ 390 h 454"/>
                <a:gd name="T64" fmla="*/ 968 w 1036"/>
                <a:gd name="T65" fmla="*/ 394 h 454"/>
                <a:gd name="T66" fmla="*/ 990 w 1036"/>
                <a:gd name="T67" fmla="*/ 390 h 454"/>
                <a:gd name="T68" fmla="*/ 1014 w 1036"/>
                <a:gd name="T69" fmla="*/ 372 h 454"/>
                <a:gd name="T70" fmla="*/ 1026 w 1036"/>
                <a:gd name="T71" fmla="*/ 358 h 454"/>
                <a:gd name="T72" fmla="*/ 1034 w 1036"/>
                <a:gd name="T73" fmla="*/ 334 h 454"/>
                <a:gd name="T74" fmla="*/ 1036 w 1036"/>
                <a:gd name="T75" fmla="*/ 324 h 454"/>
                <a:gd name="T76" fmla="*/ 1028 w 1036"/>
                <a:gd name="T77" fmla="*/ 304 h 454"/>
                <a:gd name="T78" fmla="*/ 1014 w 1036"/>
                <a:gd name="T79" fmla="*/ 28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6" h="454">
                  <a:moveTo>
                    <a:pt x="1014" y="284"/>
                  </a:moveTo>
                  <a:lnTo>
                    <a:pt x="1014" y="284"/>
                  </a:lnTo>
                  <a:lnTo>
                    <a:pt x="1004" y="278"/>
                  </a:lnTo>
                  <a:lnTo>
                    <a:pt x="996" y="274"/>
                  </a:lnTo>
                  <a:lnTo>
                    <a:pt x="986" y="272"/>
                  </a:lnTo>
                  <a:lnTo>
                    <a:pt x="976" y="270"/>
                  </a:lnTo>
                  <a:lnTo>
                    <a:pt x="976" y="270"/>
                  </a:lnTo>
                  <a:lnTo>
                    <a:pt x="952" y="268"/>
                  </a:lnTo>
                  <a:lnTo>
                    <a:pt x="938" y="264"/>
                  </a:lnTo>
                  <a:lnTo>
                    <a:pt x="926" y="256"/>
                  </a:lnTo>
                  <a:lnTo>
                    <a:pt x="926" y="256"/>
                  </a:lnTo>
                  <a:lnTo>
                    <a:pt x="926" y="256"/>
                  </a:lnTo>
                  <a:lnTo>
                    <a:pt x="880" y="210"/>
                  </a:lnTo>
                  <a:lnTo>
                    <a:pt x="1020" y="6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78" y="2"/>
                  </a:lnTo>
                  <a:lnTo>
                    <a:pt x="264" y="10"/>
                  </a:lnTo>
                  <a:lnTo>
                    <a:pt x="264" y="10"/>
                  </a:lnTo>
                  <a:lnTo>
                    <a:pt x="216" y="48"/>
                  </a:lnTo>
                  <a:lnTo>
                    <a:pt x="166" y="86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88" y="156"/>
                  </a:lnTo>
                  <a:lnTo>
                    <a:pt x="64" y="180"/>
                  </a:lnTo>
                  <a:lnTo>
                    <a:pt x="42" y="202"/>
                  </a:lnTo>
                  <a:lnTo>
                    <a:pt x="24" y="226"/>
                  </a:lnTo>
                  <a:lnTo>
                    <a:pt x="24" y="226"/>
                  </a:lnTo>
                  <a:lnTo>
                    <a:pt x="16" y="238"/>
                  </a:lnTo>
                  <a:lnTo>
                    <a:pt x="8" y="250"/>
                  </a:lnTo>
                  <a:lnTo>
                    <a:pt x="2" y="264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2" y="294"/>
                  </a:lnTo>
                  <a:lnTo>
                    <a:pt x="4" y="304"/>
                  </a:lnTo>
                  <a:lnTo>
                    <a:pt x="10" y="316"/>
                  </a:lnTo>
                  <a:lnTo>
                    <a:pt x="18" y="326"/>
                  </a:lnTo>
                  <a:lnTo>
                    <a:pt x="18" y="326"/>
                  </a:lnTo>
                  <a:lnTo>
                    <a:pt x="28" y="334"/>
                  </a:lnTo>
                  <a:lnTo>
                    <a:pt x="38" y="338"/>
                  </a:lnTo>
                  <a:lnTo>
                    <a:pt x="46" y="342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224" y="370"/>
                  </a:lnTo>
                  <a:lnTo>
                    <a:pt x="380" y="398"/>
                  </a:lnTo>
                  <a:lnTo>
                    <a:pt x="522" y="426"/>
                  </a:lnTo>
                  <a:lnTo>
                    <a:pt x="652" y="454"/>
                  </a:lnTo>
                  <a:lnTo>
                    <a:pt x="848" y="244"/>
                  </a:lnTo>
                  <a:lnTo>
                    <a:pt x="896" y="290"/>
                  </a:lnTo>
                  <a:lnTo>
                    <a:pt x="896" y="290"/>
                  </a:lnTo>
                  <a:lnTo>
                    <a:pt x="904" y="300"/>
                  </a:lnTo>
                  <a:lnTo>
                    <a:pt x="908" y="312"/>
                  </a:lnTo>
                  <a:lnTo>
                    <a:pt x="912" y="336"/>
                  </a:lnTo>
                  <a:lnTo>
                    <a:pt x="912" y="336"/>
                  </a:lnTo>
                  <a:lnTo>
                    <a:pt x="914" y="346"/>
                  </a:lnTo>
                  <a:lnTo>
                    <a:pt x="916" y="354"/>
                  </a:lnTo>
                  <a:lnTo>
                    <a:pt x="920" y="364"/>
                  </a:lnTo>
                  <a:lnTo>
                    <a:pt x="928" y="372"/>
                  </a:lnTo>
                  <a:lnTo>
                    <a:pt x="928" y="372"/>
                  </a:lnTo>
                  <a:lnTo>
                    <a:pt x="936" y="380"/>
                  </a:lnTo>
                  <a:lnTo>
                    <a:pt x="946" y="386"/>
                  </a:lnTo>
                  <a:lnTo>
                    <a:pt x="958" y="390"/>
                  </a:lnTo>
                  <a:lnTo>
                    <a:pt x="968" y="394"/>
                  </a:lnTo>
                  <a:lnTo>
                    <a:pt x="968" y="394"/>
                  </a:lnTo>
                  <a:lnTo>
                    <a:pt x="978" y="394"/>
                  </a:lnTo>
                  <a:lnTo>
                    <a:pt x="990" y="390"/>
                  </a:lnTo>
                  <a:lnTo>
                    <a:pt x="1002" y="384"/>
                  </a:lnTo>
                  <a:lnTo>
                    <a:pt x="1014" y="372"/>
                  </a:lnTo>
                  <a:lnTo>
                    <a:pt x="1014" y="372"/>
                  </a:lnTo>
                  <a:lnTo>
                    <a:pt x="1026" y="358"/>
                  </a:lnTo>
                  <a:lnTo>
                    <a:pt x="1032" y="346"/>
                  </a:lnTo>
                  <a:lnTo>
                    <a:pt x="1034" y="334"/>
                  </a:lnTo>
                  <a:lnTo>
                    <a:pt x="1036" y="324"/>
                  </a:lnTo>
                  <a:lnTo>
                    <a:pt x="1036" y="324"/>
                  </a:lnTo>
                  <a:lnTo>
                    <a:pt x="1032" y="314"/>
                  </a:lnTo>
                  <a:lnTo>
                    <a:pt x="1028" y="304"/>
                  </a:lnTo>
                  <a:lnTo>
                    <a:pt x="1022" y="294"/>
                  </a:lnTo>
                  <a:lnTo>
                    <a:pt x="1014" y="284"/>
                  </a:lnTo>
                  <a:lnTo>
                    <a:pt x="1014" y="284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Freeform 8"/>
            <p:cNvSpPr/>
            <p:nvPr/>
          </p:nvSpPr>
          <p:spPr bwMode="auto">
            <a:xfrm>
              <a:off x="2076359" y="2559065"/>
              <a:ext cx="1910171" cy="1029400"/>
            </a:xfrm>
            <a:custGeom>
              <a:avLst/>
              <a:gdLst>
                <a:gd name="T0" fmla="*/ 376 w 1388"/>
                <a:gd name="T1" fmla="*/ 0 h 748"/>
                <a:gd name="T2" fmla="*/ 246 w 1388"/>
                <a:gd name="T3" fmla="*/ 160 h 748"/>
                <a:gd name="T4" fmla="*/ 254 w 1388"/>
                <a:gd name="T5" fmla="*/ 162 h 748"/>
                <a:gd name="T6" fmla="*/ 274 w 1388"/>
                <a:gd name="T7" fmla="*/ 164 h 748"/>
                <a:gd name="T8" fmla="*/ 304 w 1388"/>
                <a:gd name="T9" fmla="*/ 170 h 748"/>
                <a:gd name="T10" fmla="*/ 328 w 1388"/>
                <a:gd name="T11" fmla="*/ 184 h 748"/>
                <a:gd name="T12" fmla="*/ 336 w 1388"/>
                <a:gd name="T13" fmla="*/ 190 h 748"/>
                <a:gd name="T14" fmla="*/ 358 w 1388"/>
                <a:gd name="T15" fmla="*/ 218 h 748"/>
                <a:gd name="T16" fmla="*/ 370 w 1388"/>
                <a:gd name="T17" fmla="*/ 254 h 748"/>
                <a:gd name="T18" fmla="*/ 370 w 1388"/>
                <a:gd name="T19" fmla="*/ 264 h 748"/>
                <a:gd name="T20" fmla="*/ 362 w 1388"/>
                <a:gd name="T21" fmla="*/ 294 h 748"/>
                <a:gd name="T22" fmla="*/ 346 w 1388"/>
                <a:gd name="T23" fmla="*/ 324 h 748"/>
                <a:gd name="T24" fmla="*/ 338 w 1388"/>
                <a:gd name="T25" fmla="*/ 334 h 748"/>
                <a:gd name="T26" fmla="*/ 318 w 1388"/>
                <a:gd name="T27" fmla="*/ 350 h 748"/>
                <a:gd name="T28" fmla="*/ 298 w 1388"/>
                <a:gd name="T29" fmla="*/ 360 h 748"/>
                <a:gd name="T30" fmla="*/ 278 w 1388"/>
                <a:gd name="T31" fmla="*/ 366 h 748"/>
                <a:gd name="T32" fmla="*/ 258 w 1388"/>
                <a:gd name="T33" fmla="*/ 368 h 748"/>
                <a:gd name="T34" fmla="*/ 238 w 1388"/>
                <a:gd name="T35" fmla="*/ 364 h 748"/>
                <a:gd name="T36" fmla="*/ 206 w 1388"/>
                <a:gd name="T37" fmla="*/ 346 h 748"/>
                <a:gd name="T38" fmla="*/ 194 w 1388"/>
                <a:gd name="T39" fmla="*/ 334 h 748"/>
                <a:gd name="T40" fmla="*/ 174 w 1388"/>
                <a:gd name="T41" fmla="*/ 304 h 748"/>
                <a:gd name="T42" fmla="*/ 166 w 1388"/>
                <a:gd name="T43" fmla="*/ 276 h 748"/>
                <a:gd name="T44" fmla="*/ 164 w 1388"/>
                <a:gd name="T45" fmla="*/ 258 h 748"/>
                <a:gd name="T46" fmla="*/ 150 w 1388"/>
                <a:gd name="T47" fmla="*/ 240 h 748"/>
                <a:gd name="T48" fmla="*/ 0 w 1388"/>
                <a:gd name="T49" fmla="*/ 402 h 748"/>
                <a:gd name="T50" fmla="*/ 246 w 1388"/>
                <a:gd name="T51" fmla="*/ 468 h 748"/>
                <a:gd name="T52" fmla="*/ 434 w 1388"/>
                <a:gd name="T53" fmla="*/ 532 h 748"/>
                <a:gd name="T54" fmla="*/ 574 w 1388"/>
                <a:gd name="T55" fmla="*/ 594 h 748"/>
                <a:gd name="T56" fmla="*/ 672 w 1388"/>
                <a:gd name="T57" fmla="*/ 650 h 748"/>
                <a:gd name="T58" fmla="*/ 712 w 1388"/>
                <a:gd name="T59" fmla="*/ 680 h 748"/>
                <a:gd name="T60" fmla="*/ 760 w 1388"/>
                <a:gd name="T61" fmla="*/ 730 h 748"/>
                <a:gd name="T62" fmla="*/ 1004 w 1388"/>
                <a:gd name="T63" fmla="*/ 502 h 748"/>
                <a:gd name="T64" fmla="*/ 1048 w 1388"/>
                <a:gd name="T65" fmla="*/ 546 h 748"/>
                <a:gd name="T66" fmla="*/ 1060 w 1388"/>
                <a:gd name="T67" fmla="*/ 568 h 748"/>
                <a:gd name="T68" fmla="*/ 1064 w 1388"/>
                <a:gd name="T69" fmla="*/ 592 h 748"/>
                <a:gd name="T70" fmla="*/ 1070 w 1388"/>
                <a:gd name="T71" fmla="*/ 612 h 748"/>
                <a:gd name="T72" fmla="*/ 1080 w 1388"/>
                <a:gd name="T73" fmla="*/ 628 h 748"/>
                <a:gd name="T74" fmla="*/ 1090 w 1388"/>
                <a:gd name="T75" fmla="*/ 636 h 748"/>
                <a:gd name="T76" fmla="*/ 1110 w 1388"/>
                <a:gd name="T77" fmla="*/ 648 h 748"/>
                <a:gd name="T78" fmla="*/ 1122 w 1388"/>
                <a:gd name="T79" fmla="*/ 650 h 748"/>
                <a:gd name="T80" fmla="*/ 1142 w 1388"/>
                <a:gd name="T81" fmla="*/ 646 h 748"/>
                <a:gd name="T82" fmla="*/ 1168 w 1388"/>
                <a:gd name="T83" fmla="*/ 628 h 748"/>
                <a:gd name="T84" fmla="*/ 1178 w 1388"/>
                <a:gd name="T85" fmla="*/ 614 h 748"/>
                <a:gd name="T86" fmla="*/ 1188 w 1388"/>
                <a:gd name="T87" fmla="*/ 590 h 748"/>
                <a:gd name="T88" fmla="*/ 1188 w 1388"/>
                <a:gd name="T89" fmla="*/ 580 h 748"/>
                <a:gd name="T90" fmla="*/ 1182 w 1388"/>
                <a:gd name="T91" fmla="*/ 560 h 748"/>
                <a:gd name="T92" fmla="*/ 1166 w 1388"/>
                <a:gd name="T93" fmla="*/ 540 h 748"/>
                <a:gd name="T94" fmla="*/ 1158 w 1388"/>
                <a:gd name="T95" fmla="*/ 534 h 748"/>
                <a:gd name="T96" fmla="*/ 1140 w 1388"/>
                <a:gd name="T97" fmla="*/ 528 h 748"/>
                <a:gd name="T98" fmla="*/ 1128 w 1388"/>
                <a:gd name="T99" fmla="*/ 526 h 748"/>
                <a:gd name="T100" fmla="*/ 1092 w 1388"/>
                <a:gd name="T101" fmla="*/ 520 h 748"/>
                <a:gd name="T102" fmla="*/ 1080 w 1388"/>
                <a:gd name="T103" fmla="*/ 512 h 748"/>
                <a:gd name="T104" fmla="*/ 1036 w 1388"/>
                <a:gd name="T105" fmla="*/ 470 h 748"/>
                <a:gd name="T106" fmla="*/ 1378 w 1388"/>
                <a:gd name="T107" fmla="*/ 84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8" h="748">
                  <a:moveTo>
                    <a:pt x="1378" y="84"/>
                  </a:moveTo>
                  <a:lnTo>
                    <a:pt x="376" y="0"/>
                  </a:lnTo>
                  <a:lnTo>
                    <a:pt x="236" y="148"/>
                  </a:lnTo>
                  <a:lnTo>
                    <a:pt x="246" y="160"/>
                  </a:lnTo>
                  <a:lnTo>
                    <a:pt x="246" y="160"/>
                  </a:lnTo>
                  <a:lnTo>
                    <a:pt x="254" y="162"/>
                  </a:lnTo>
                  <a:lnTo>
                    <a:pt x="274" y="164"/>
                  </a:lnTo>
                  <a:lnTo>
                    <a:pt x="274" y="164"/>
                  </a:lnTo>
                  <a:lnTo>
                    <a:pt x="288" y="166"/>
                  </a:lnTo>
                  <a:lnTo>
                    <a:pt x="304" y="170"/>
                  </a:lnTo>
                  <a:lnTo>
                    <a:pt x="320" y="178"/>
                  </a:lnTo>
                  <a:lnTo>
                    <a:pt x="328" y="184"/>
                  </a:lnTo>
                  <a:lnTo>
                    <a:pt x="336" y="190"/>
                  </a:lnTo>
                  <a:lnTo>
                    <a:pt x="336" y="190"/>
                  </a:lnTo>
                  <a:lnTo>
                    <a:pt x="348" y="204"/>
                  </a:lnTo>
                  <a:lnTo>
                    <a:pt x="358" y="218"/>
                  </a:lnTo>
                  <a:lnTo>
                    <a:pt x="364" y="236"/>
                  </a:lnTo>
                  <a:lnTo>
                    <a:pt x="370" y="254"/>
                  </a:lnTo>
                  <a:lnTo>
                    <a:pt x="370" y="254"/>
                  </a:lnTo>
                  <a:lnTo>
                    <a:pt x="370" y="264"/>
                  </a:lnTo>
                  <a:lnTo>
                    <a:pt x="368" y="274"/>
                  </a:lnTo>
                  <a:lnTo>
                    <a:pt x="362" y="294"/>
                  </a:lnTo>
                  <a:lnTo>
                    <a:pt x="352" y="314"/>
                  </a:lnTo>
                  <a:lnTo>
                    <a:pt x="346" y="324"/>
                  </a:lnTo>
                  <a:lnTo>
                    <a:pt x="338" y="334"/>
                  </a:lnTo>
                  <a:lnTo>
                    <a:pt x="338" y="334"/>
                  </a:lnTo>
                  <a:lnTo>
                    <a:pt x="328" y="342"/>
                  </a:lnTo>
                  <a:lnTo>
                    <a:pt x="318" y="350"/>
                  </a:lnTo>
                  <a:lnTo>
                    <a:pt x="308" y="356"/>
                  </a:lnTo>
                  <a:lnTo>
                    <a:pt x="298" y="360"/>
                  </a:lnTo>
                  <a:lnTo>
                    <a:pt x="288" y="364"/>
                  </a:lnTo>
                  <a:lnTo>
                    <a:pt x="278" y="366"/>
                  </a:lnTo>
                  <a:lnTo>
                    <a:pt x="268" y="368"/>
                  </a:lnTo>
                  <a:lnTo>
                    <a:pt x="258" y="368"/>
                  </a:lnTo>
                  <a:lnTo>
                    <a:pt x="258" y="368"/>
                  </a:lnTo>
                  <a:lnTo>
                    <a:pt x="238" y="364"/>
                  </a:lnTo>
                  <a:lnTo>
                    <a:pt x="222" y="356"/>
                  </a:lnTo>
                  <a:lnTo>
                    <a:pt x="206" y="346"/>
                  </a:lnTo>
                  <a:lnTo>
                    <a:pt x="194" y="334"/>
                  </a:lnTo>
                  <a:lnTo>
                    <a:pt x="194" y="334"/>
                  </a:lnTo>
                  <a:lnTo>
                    <a:pt x="182" y="320"/>
                  </a:lnTo>
                  <a:lnTo>
                    <a:pt x="174" y="304"/>
                  </a:lnTo>
                  <a:lnTo>
                    <a:pt x="170" y="290"/>
                  </a:lnTo>
                  <a:lnTo>
                    <a:pt x="166" y="276"/>
                  </a:lnTo>
                  <a:lnTo>
                    <a:pt x="166" y="276"/>
                  </a:lnTo>
                  <a:lnTo>
                    <a:pt x="164" y="258"/>
                  </a:lnTo>
                  <a:lnTo>
                    <a:pt x="162" y="252"/>
                  </a:lnTo>
                  <a:lnTo>
                    <a:pt x="150" y="240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130" y="434"/>
                  </a:lnTo>
                  <a:lnTo>
                    <a:pt x="246" y="468"/>
                  </a:lnTo>
                  <a:lnTo>
                    <a:pt x="346" y="500"/>
                  </a:lnTo>
                  <a:lnTo>
                    <a:pt x="434" y="532"/>
                  </a:lnTo>
                  <a:lnTo>
                    <a:pt x="510" y="564"/>
                  </a:lnTo>
                  <a:lnTo>
                    <a:pt x="574" y="594"/>
                  </a:lnTo>
                  <a:lnTo>
                    <a:pt x="628" y="622"/>
                  </a:lnTo>
                  <a:lnTo>
                    <a:pt x="672" y="650"/>
                  </a:lnTo>
                  <a:lnTo>
                    <a:pt x="672" y="650"/>
                  </a:lnTo>
                  <a:lnTo>
                    <a:pt x="712" y="680"/>
                  </a:lnTo>
                  <a:lnTo>
                    <a:pt x="740" y="706"/>
                  </a:lnTo>
                  <a:lnTo>
                    <a:pt x="760" y="730"/>
                  </a:lnTo>
                  <a:lnTo>
                    <a:pt x="774" y="748"/>
                  </a:lnTo>
                  <a:lnTo>
                    <a:pt x="1004" y="502"/>
                  </a:lnTo>
                  <a:lnTo>
                    <a:pt x="1048" y="546"/>
                  </a:lnTo>
                  <a:lnTo>
                    <a:pt x="1048" y="546"/>
                  </a:lnTo>
                  <a:lnTo>
                    <a:pt x="1056" y="556"/>
                  </a:lnTo>
                  <a:lnTo>
                    <a:pt x="1060" y="568"/>
                  </a:lnTo>
                  <a:lnTo>
                    <a:pt x="1064" y="592"/>
                  </a:lnTo>
                  <a:lnTo>
                    <a:pt x="1064" y="592"/>
                  </a:lnTo>
                  <a:lnTo>
                    <a:pt x="1066" y="602"/>
                  </a:lnTo>
                  <a:lnTo>
                    <a:pt x="1070" y="612"/>
                  </a:lnTo>
                  <a:lnTo>
                    <a:pt x="1074" y="620"/>
                  </a:lnTo>
                  <a:lnTo>
                    <a:pt x="1080" y="628"/>
                  </a:lnTo>
                  <a:lnTo>
                    <a:pt x="1080" y="628"/>
                  </a:lnTo>
                  <a:lnTo>
                    <a:pt x="1090" y="636"/>
                  </a:lnTo>
                  <a:lnTo>
                    <a:pt x="1100" y="642"/>
                  </a:lnTo>
                  <a:lnTo>
                    <a:pt x="1110" y="648"/>
                  </a:lnTo>
                  <a:lnTo>
                    <a:pt x="1122" y="650"/>
                  </a:lnTo>
                  <a:lnTo>
                    <a:pt x="1122" y="650"/>
                  </a:lnTo>
                  <a:lnTo>
                    <a:pt x="1132" y="650"/>
                  </a:lnTo>
                  <a:lnTo>
                    <a:pt x="1142" y="646"/>
                  </a:lnTo>
                  <a:lnTo>
                    <a:pt x="1154" y="640"/>
                  </a:lnTo>
                  <a:lnTo>
                    <a:pt x="1168" y="628"/>
                  </a:lnTo>
                  <a:lnTo>
                    <a:pt x="1168" y="628"/>
                  </a:lnTo>
                  <a:lnTo>
                    <a:pt x="1178" y="614"/>
                  </a:lnTo>
                  <a:lnTo>
                    <a:pt x="1186" y="602"/>
                  </a:lnTo>
                  <a:lnTo>
                    <a:pt x="1188" y="590"/>
                  </a:lnTo>
                  <a:lnTo>
                    <a:pt x="1188" y="580"/>
                  </a:lnTo>
                  <a:lnTo>
                    <a:pt x="1188" y="580"/>
                  </a:lnTo>
                  <a:lnTo>
                    <a:pt x="1186" y="570"/>
                  </a:lnTo>
                  <a:lnTo>
                    <a:pt x="1182" y="560"/>
                  </a:lnTo>
                  <a:lnTo>
                    <a:pt x="1174" y="550"/>
                  </a:lnTo>
                  <a:lnTo>
                    <a:pt x="1166" y="540"/>
                  </a:lnTo>
                  <a:lnTo>
                    <a:pt x="1166" y="540"/>
                  </a:lnTo>
                  <a:lnTo>
                    <a:pt x="1158" y="534"/>
                  </a:lnTo>
                  <a:lnTo>
                    <a:pt x="1150" y="530"/>
                  </a:lnTo>
                  <a:lnTo>
                    <a:pt x="1140" y="528"/>
                  </a:lnTo>
                  <a:lnTo>
                    <a:pt x="1128" y="526"/>
                  </a:lnTo>
                  <a:lnTo>
                    <a:pt x="1128" y="526"/>
                  </a:lnTo>
                  <a:lnTo>
                    <a:pt x="1104" y="524"/>
                  </a:lnTo>
                  <a:lnTo>
                    <a:pt x="1092" y="520"/>
                  </a:lnTo>
                  <a:lnTo>
                    <a:pt x="1080" y="512"/>
                  </a:lnTo>
                  <a:lnTo>
                    <a:pt x="1080" y="512"/>
                  </a:lnTo>
                  <a:lnTo>
                    <a:pt x="1078" y="512"/>
                  </a:lnTo>
                  <a:lnTo>
                    <a:pt x="1036" y="470"/>
                  </a:lnTo>
                  <a:lnTo>
                    <a:pt x="1388" y="94"/>
                  </a:lnTo>
                  <a:lnTo>
                    <a:pt x="1378" y="84"/>
                  </a:lnTo>
                  <a:close/>
                </a:path>
              </a:pathLst>
            </a:custGeom>
            <a:blipFill dpi="0"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Freeform 9"/>
            <p:cNvSpPr/>
            <p:nvPr/>
          </p:nvSpPr>
          <p:spPr bwMode="auto">
            <a:xfrm>
              <a:off x="3138788" y="2726961"/>
              <a:ext cx="1403728" cy="1439508"/>
            </a:xfrm>
            <a:custGeom>
              <a:avLst/>
              <a:gdLst>
                <a:gd name="T0" fmla="*/ 902 w 1020"/>
                <a:gd name="T1" fmla="*/ 132 h 1046"/>
                <a:gd name="T2" fmla="*/ 936 w 1020"/>
                <a:gd name="T3" fmla="*/ 124 h 1046"/>
                <a:gd name="T4" fmla="*/ 964 w 1020"/>
                <a:gd name="T5" fmla="*/ 114 h 1046"/>
                <a:gd name="T6" fmla="*/ 980 w 1020"/>
                <a:gd name="T7" fmla="*/ 98 h 1046"/>
                <a:gd name="T8" fmla="*/ 994 w 1020"/>
                <a:gd name="T9" fmla="*/ 68 h 1046"/>
                <a:gd name="T10" fmla="*/ 990 w 1020"/>
                <a:gd name="T11" fmla="*/ 46 h 1046"/>
                <a:gd name="T12" fmla="*/ 972 w 1020"/>
                <a:gd name="T13" fmla="*/ 20 h 1046"/>
                <a:gd name="T14" fmla="*/ 940 w 1020"/>
                <a:gd name="T15" fmla="*/ 2 h 1046"/>
                <a:gd name="T16" fmla="*/ 924 w 1020"/>
                <a:gd name="T17" fmla="*/ 0 h 1046"/>
                <a:gd name="T18" fmla="*/ 904 w 1020"/>
                <a:gd name="T19" fmla="*/ 8 h 1046"/>
                <a:gd name="T20" fmla="*/ 886 w 1020"/>
                <a:gd name="T21" fmla="*/ 22 h 1046"/>
                <a:gd name="T22" fmla="*/ 872 w 1020"/>
                <a:gd name="T23" fmla="*/ 48 h 1046"/>
                <a:gd name="T24" fmla="*/ 868 w 1020"/>
                <a:gd name="T25" fmla="*/ 84 h 1046"/>
                <a:gd name="T26" fmla="*/ 858 w 1020"/>
                <a:gd name="T27" fmla="*/ 108 h 1046"/>
                <a:gd name="T28" fmla="*/ 652 w 1020"/>
                <a:gd name="T29" fmla="*/ 4 h 1046"/>
                <a:gd name="T30" fmla="*/ 334 w 1020"/>
                <a:gd name="T31" fmla="*/ 360 h 1046"/>
                <a:gd name="T32" fmla="*/ 362 w 1020"/>
                <a:gd name="T33" fmla="*/ 364 h 1046"/>
                <a:gd name="T34" fmla="*/ 408 w 1020"/>
                <a:gd name="T35" fmla="*/ 378 h 1046"/>
                <a:gd name="T36" fmla="*/ 422 w 1020"/>
                <a:gd name="T37" fmla="*/ 390 h 1046"/>
                <a:gd name="T38" fmla="*/ 452 w 1020"/>
                <a:gd name="T39" fmla="*/ 436 h 1046"/>
                <a:gd name="T40" fmla="*/ 456 w 1020"/>
                <a:gd name="T41" fmla="*/ 464 h 1046"/>
                <a:gd name="T42" fmla="*/ 440 w 1020"/>
                <a:gd name="T43" fmla="*/ 514 h 1046"/>
                <a:gd name="T44" fmla="*/ 424 w 1020"/>
                <a:gd name="T45" fmla="*/ 534 h 1046"/>
                <a:gd name="T46" fmla="*/ 396 w 1020"/>
                <a:gd name="T47" fmla="*/ 556 h 1046"/>
                <a:gd name="T48" fmla="*/ 364 w 1020"/>
                <a:gd name="T49" fmla="*/ 566 h 1046"/>
                <a:gd name="T50" fmla="*/ 344 w 1020"/>
                <a:gd name="T51" fmla="*/ 568 h 1046"/>
                <a:gd name="T52" fmla="*/ 294 w 1020"/>
                <a:gd name="T53" fmla="*/ 546 h 1046"/>
                <a:gd name="T54" fmla="*/ 268 w 1020"/>
                <a:gd name="T55" fmla="*/ 520 h 1046"/>
                <a:gd name="T56" fmla="*/ 254 w 1020"/>
                <a:gd name="T57" fmla="*/ 476 h 1046"/>
                <a:gd name="T58" fmla="*/ 248 w 1020"/>
                <a:gd name="T59" fmla="*/ 452 h 1046"/>
                <a:gd name="T60" fmla="*/ 170 w 1020"/>
                <a:gd name="T61" fmla="*/ 856 h 1046"/>
                <a:gd name="T62" fmla="*/ 110 w 1020"/>
                <a:gd name="T63" fmla="*/ 914 h 1046"/>
                <a:gd name="T64" fmla="*/ 76 w 1020"/>
                <a:gd name="T65" fmla="*/ 922 h 1046"/>
                <a:gd name="T66" fmla="*/ 48 w 1020"/>
                <a:gd name="T67" fmla="*/ 932 h 1046"/>
                <a:gd name="T68" fmla="*/ 32 w 1020"/>
                <a:gd name="T69" fmla="*/ 946 h 1046"/>
                <a:gd name="T70" fmla="*/ 18 w 1020"/>
                <a:gd name="T71" fmla="*/ 978 h 1046"/>
                <a:gd name="T72" fmla="*/ 22 w 1020"/>
                <a:gd name="T73" fmla="*/ 1000 h 1046"/>
                <a:gd name="T74" fmla="*/ 40 w 1020"/>
                <a:gd name="T75" fmla="*/ 1024 h 1046"/>
                <a:gd name="T76" fmla="*/ 76 w 1020"/>
                <a:gd name="T77" fmla="*/ 1046 h 1046"/>
                <a:gd name="T78" fmla="*/ 98 w 1020"/>
                <a:gd name="T79" fmla="*/ 1042 h 1046"/>
                <a:gd name="T80" fmla="*/ 126 w 1020"/>
                <a:gd name="T81" fmla="*/ 1024 h 1046"/>
                <a:gd name="T82" fmla="*/ 138 w 1020"/>
                <a:gd name="T83" fmla="*/ 1006 h 1046"/>
                <a:gd name="T84" fmla="*/ 142 w 1020"/>
                <a:gd name="T85" fmla="*/ 986 h 1046"/>
                <a:gd name="T86" fmla="*/ 154 w 1020"/>
                <a:gd name="T87" fmla="*/ 936 h 1046"/>
                <a:gd name="T88" fmla="*/ 204 w 1020"/>
                <a:gd name="T89" fmla="*/ 888 h 1046"/>
                <a:gd name="T90" fmla="*/ 732 w 1020"/>
                <a:gd name="T91" fmla="*/ 654 h 1046"/>
                <a:gd name="T92" fmla="*/ 704 w 1020"/>
                <a:gd name="T93" fmla="*/ 648 h 1046"/>
                <a:gd name="T94" fmla="*/ 674 w 1020"/>
                <a:gd name="T95" fmla="*/ 642 h 1046"/>
                <a:gd name="T96" fmla="*/ 644 w 1020"/>
                <a:gd name="T97" fmla="*/ 624 h 1046"/>
                <a:gd name="T98" fmla="*/ 622 w 1020"/>
                <a:gd name="T99" fmla="*/ 594 h 1046"/>
                <a:gd name="T100" fmla="*/ 610 w 1020"/>
                <a:gd name="T101" fmla="*/ 560 h 1046"/>
                <a:gd name="T102" fmla="*/ 616 w 1020"/>
                <a:gd name="T103" fmla="*/ 520 h 1046"/>
                <a:gd name="T104" fmla="*/ 642 w 1020"/>
                <a:gd name="T105" fmla="*/ 480 h 1046"/>
                <a:gd name="T106" fmla="*/ 660 w 1020"/>
                <a:gd name="T107" fmla="*/ 464 h 1046"/>
                <a:gd name="T108" fmla="*/ 690 w 1020"/>
                <a:gd name="T109" fmla="*/ 450 h 1046"/>
                <a:gd name="T110" fmla="*/ 720 w 1020"/>
                <a:gd name="T111" fmla="*/ 446 h 1046"/>
                <a:gd name="T112" fmla="*/ 758 w 1020"/>
                <a:gd name="T113" fmla="*/ 458 h 1046"/>
                <a:gd name="T114" fmla="*/ 786 w 1020"/>
                <a:gd name="T115" fmla="*/ 480 h 1046"/>
                <a:gd name="T116" fmla="*/ 810 w 1020"/>
                <a:gd name="T117" fmla="*/ 524 h 1046"/>
                <a:gd name="T118" fmla="*/ 816 w 1020"/>
                <a:gd name="T119" fmla="*/ 556 h 1046"/>
                <a:gd name="T120" fmla="*/ 1020 w 1020"/>
                <a:gd name="T121" fmla="*/ 35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0" h="1046">
                  <a:moveTo>
                    <a:pt x="890" y="140"/>
                  </a:moveTo>
                  <a:lnTo>
                    <a:pt x="890" y="140"/>
                  </a:lnTo>
                  <a:lnTo>
                    <a:pt x="902" y="132"/>
                  </a:lnTo>
                  <a:lnTo>
                    <a:pt x="912" y="128"/>
                  </a:lnTo>
                  <a:lnTo>
                    <a:pt x="936" y="124"/>
                  </a:lnTo>
                  <a:lnTo>
                    <a:pt x="936" y="124"/>
                  </a:lnTo>
                  <a:lnTo>
                    <a:pt x="946" y="122"/>
                  </a:lnTo>
                  <a:lnTo>
                    <a:pt x="956" y="118"/>
                  </a:lnTo>
                  <a:lnTo>
                    <a:pt x="964" y="114"/>
                  </a:lnTo>
                  <a:lnTo>
                    <a:pt x="972" y="108"/>
                  </a:lnTo>
                  <a:lnTo>
                    <a:pt x="972" y="108"/>
                  </a:lnTo>
                  <a:lnTo>
                    <a:pt x="980" y="98"/>
                  </a:lnTo>
                  <a:lnTo>
                    <a:pt x="986" y="88"/>
                  </a:lnTo>
                  <a:lnTo>
                    <a:pt x="992" y="78"/>
                  </a:lnTo>
                  <a:lnTo>
                    <a:pt x="994" y="68"/>
                  </a:lnTo>
                  <a:lnTo>
                    <a:pt x="994" y="68"/>
                  </a:lnTo>
                  <a:lnTo>
                    <a:pt x="994" y="56"/>
                  </a:lnTo>
                  <a:lnTo>
                    <a:pt x="990" y="46"/>
                  </a:lnTo>
                  <a:lnTo>
                    <a:pt x="984" y="34"/>
                  </a:lnTo>
                  <a:lnTo>
                    <a:pt x="972" y="20"/>
                  </a:lnTo>
                  <a:lnTo>
                    <a:pt x="972" y="20"/>
                  </a:lnTo>
                  <a:lnTo>
                    <a:pt x="960" y="12"/>
                  </a:lnTo>
                  <a:lnTo>
                    <a:pt x="950" y="4"/>
                  </a:lnTo>
                  <a:lnTo>
                    <a:pt x="940" y="2"/>
                  </a:lnTo>
                  <a:lnTo>
                    <a:pt x="930" y="0"/>
                  </a:lnTo>
                  <a:lnTo>
                    <a:pt x="930" y="0"/>
                  </a:lnTo>
                  <a:lnTo>
                    <a:pt x="924" y="0"/>
                  </a:lnTo>
                  <a:lnTo>
                    <a:pt x="924" y="0"/>
                  </a:lnTo>
                  <a:lnTo>
                    <a:pt x="914" y="2"/>
                  </a:lnTo>
                  <a:lnTo>
                    <a:pt x="904" y="8"/>
                  </a:lnTo>
                  <a:lnTo>
                    <a:pt x="894" y="14"/>
                  </a:lnTo>
                  <a:lnTo>
                    <a:pt x="886" y="22"/>
                  </a:lnTo>
                  <a:lnTo>
                    <a:pt x="886" y="22"/>
                  </a:lnTo>
                  <a:lnTo>
                    <a:pt x="878" y="30"/>
                  </a:lnTo>
                  <a:lnTo>
                    <a:pt x="874" y="40"/>
                  </a:lnTo>
                  <a:lnTo>
                    <a:pt x="872" y="48"/>
                  </a:lnTo>
                  <a:lnTo>
                    <a:pt x="870" y="60"/>
                  </a:lnTo>
                  <a:lnTo>
                    <a:pt x="870" y="60"/>
                  </a:lnTo>
                  <a:lnTo>
                    <a:pt x="868" y="84"/>
                  </a:lnTo>
                  <a:lnTo>
                    <a:pt x="864" y="96"/>
                  </a:lnTo>
                  <a:lnTo>
                    <a:pt x="858" y="108"/>
                  </a:lnTo>
                  <a:lnTo>
                    <a:pt x="858" y="108"/>
                  </a:lnTo>
                  <a:lnTo>
                    <a:pt x="856" y="110"/>
                  </a:lnTo>
                  <a:lnTo>
                    <a:pt x="812" y="154"/>
                  </a:lnTo>
                  <a:lnTo>
                    <a:pt x="652" y="4"/>
                  </a:lnTo>
                  <a:lnTo>
                    <a:pt x="326" y="35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40" y="362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76" y="366"/>
                  </a:lnTo>
                  <a:lnTo>
                    <a:pt x="392" y="370"/>
                  </a:lnTo>
                  <a:lnTo>
                    <a:pt x="408" y="378"/>
                  </a:lnTo>
                  <a:lnTo>
                    <a:pt x="416" y="384"/>
                  </a:lnTo>
                  <a:lnTo>
                    <a:pt x="422" y="390"/>
                  </a:lnTo>
                  <a:lnTo>
                    <a:pt x="422" y="390"/>
                  </a:lnTo>
                  <a:lnTo>
                    <a:pt x="434" y="404"/>
                  </a:lnTo>
                  <a:lnTo>
                    <a:pt x="444" y="418"/>
                  </a:lnTo>
                  <a:lnTo>
                    <a:pt x="452" y="436"/>
                  </a:lnTo>
                  <a:lnTo>
                    <a:pt x="456" y="454"/>
                  </a:lnTo>
                  <a:lnTo>
                    <a:pt x="456" y="454"/>
                  </a:lnTo>
                  <a:lnTo>
                    <a:pt x="456" y="464"/>
                  </a:lnTo>
                  <a:lnTo>
                    <a:pt x="456" y="474"/>
                  </a:lnTo>
                  <a:lnTo>
                    <a:pt x="450" y="494"/>
                  </a:lnTo>
                  <a:lnTo>
                    <a:pt x="440" y="514"/>
                  </a:lnTo>
                  <a:lnTo>
                    <a:pt x="432" y="524"/>
                  </a:lnTo>
                  <a:lnTo>
                    <a:pt x="424" y="534"/>
                  </a:lnTo>
                  <a:lnTo>
                    <a:pt x="424" y="534"/>
                  </a:lnTo>
                  <a:lnTo>
                    <a:pt x="416" y="542"/>
                  </a:lnTo>
                  <a:lnTo>
                    <a:pt x="406" y="550"/>
                  </a:lnTo>
                  <a:lnTo>
                    <a:pt x="396" y="556"/>
                  </a:lnTo>
                  <a:lnTo>
                    <a:pt x="386" y="560"/>
                  </a:lnTo>
                  <a:lnTo>
                    <a:pt x="374" y="564"/>
                  </a:lnTo>
                  <a:lnTo>
                    <a:pt x="364" y="566"/>
                  </a:lnTo>
                  <a:lnTo>
                    <a:pt x="354" y="568"/>
                  </a:lnTo>
                  <a:lnTo>
                    <a:pt x="344" y="568"/>
                  </a:lnTo>
                  <a:lnTo>
                    <a:pt x="344" y="568"/>
                  </a:lnTo>
                  <a:lnTo>
                    <a:pt x="326" y="564"/>
                  </a:lnTo>
                  <a:lnTo>
                    <a:pt x="308" y="556"/>
                  </a:lnTo>
                  <a:lnTo>
                    <a:pt x="294" y="546"/>
                  </a:lnTo>
                  <a:lnTo>
                    <a:pt x="280" y="534"/>
                  </a:lnTo>
                  <a:lnTo>
                    <a:pt x="280" y="534"/>
                  </a:lnTo>
                  <a:lnTo>
                    <a:pt x="268" y="520"/>
                  </a:lnTo>
                  <a:lnTo>
                    <a:pt x="262" y="504"/>
                  </a:lnTo>
                  <a:lnTo>
                    <a:pt x="256" y="490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0" y="458"/>
                  </a:lnTo>
                  <a:lnTo>
                    <a:pt x="248" y="452"/>
                  </a:lnTo>
                  <a:lnTo>
                    <a:pt x="240" y="444"/>
                  </a:lnTo>
                  <a:lnTo>
                    <a:pt x="0" y="698"/>
                  </a:lnTo>
                  <a:lnTo>
                    <a:pt x="170" y="856"/>
                  </a:lnTo>
                  <a:lnTo>
                    <a:pt x="122" y="906"/>
                  </a:lnTo>
                  <a:lnTo>
                    <a:pt x="122" y="906"/>
                  </a:lnTo>
                  <a:lnTo>
                    <a:pt x="110" y="914"/>
                  </a:lnTo>
                  <a:lnTo>
                    <a:pt x="98" y="918"/>
                  </a:lnTo>
                  <a:lnTo>
                    <a:pt x="76" y="922"/>
                  </a:lnTo>
                  <a:lnTo>
                    <a:pt x="76" y="922"/>
                  </a:lnTo>
                  <a:lnTo>
                    <a:pt x="66" y="924"/>
                  </a:lnTo>
                  <a:lnTo>
                    <a:pt x="56" y="926"/>
                  </a:lnTo>
                  <a:lnTo>
                    <a:pt x="48" y="932"/>
                  </a:lnTo>
                  <a:lnTo>
                    <a:pt x="40" y="938"/>
                  </a:lnTo>
                  <a:lnTo>
                    <a:pt x="40" y="938"/>
                  </a:lnTo>
                  <a:lnTo>
                    <a:pt x="32" y="946"/>
                  </a:lnTo>
                  <a:lnTo>
                    <a:pt x="26" y="956"/>
                  </a:lnTo>
                  <a:lnTo>
                    <a:pt x="20" y="968"/>
                  </a:lnTo>
                  <a:lnTo>
                    <a:pt x="18" y="978"/>
                  </a:lnTo>
                  <a:lnTo>
                    <a:pt x="18" y="978"/>
                  </a:lnTo>
                  <a:lnTo>
                    <a:pt x="18" y="988"/>
                  </a:lnTo>
                  <a:lnTo>
                    <a:pt x="22" y="1000"/>
                  </a:lnTo>
                  <a:lnTo>
                    <a:pt x="28" y="1012"/>
                  </a:lnTo>
                  <a:lnTo>
                    <a:pt x="40" y="1024"/>
                  </a:lnTo>
                  <a:lnTo>
                    <a:pt x="40" y="1024"/>
                  </a:lnTo>
                  <a:lnTo>
                    <a:pt x="52" y="1036"/>
                  </a:lnTo>
                  <a:lnTo>
                    <a:pt x="66" y="1042"/>
                  </a:lnTo>
                  <a:lnTo>
                    <a:pt x="76" y="1046"/>
                  </a:lnTo>
                  <a:lnTo>
                    <a:pt x="88" y="1046"/>
                  </a:lnTo>
                  <a:lnTo>
                    <a:pt x="88" y="1046"/>
                  </a:lnTo>
                  <a:lnTo>
                    <a:pt x="98" y="1042"/>
                  </a:lnTo>
                  <a:lnTo>
                    <a:pt x="108" y="1038"/>
                  </a:lnTo>
                  <a:lnTo>
                    <a:pt x="118" y="1032"/>
                  </a:lnTo>
                  <a:lnTo>
                    <a:pt x="126" y="1024"/>
                  </a:lnTo>
                  <a:lnTo>
                    <a:pt x="126" y="1024"/>
                  </a:lnTo>
                  <a:lnTo>
                    <a:pt x="132" y="1016"/>
                  </a:lnTo>
                  <a:lnTo>
                    <a:pt x="138" y="1006"/>
                  </a:lnTo>
                  <a:lnTo>
                    <a:pt x="140" y="996"/>
                  </a:lnTo>
                  <a:lnTo>
                    <a:pt x="142" y="986"/>
                  </a:lnTo>
                  <a:lnTo>
                    <a:pt x="142" y="986"/>
                  </a:lnTo>
                  <a:lnTo>
                    <a:pt x="144" y="962"/>
                  </a:lnTo>
                  <a:lnTo>
                    <a:pt x="148" y="948"/>
                  </a:lnTo>
                  <a:lnTo>
                    <a:pt x="154" y="936"/>
                  </a:lnTo>
                  <a:lnTo>
                    <a:pt x="154" y="936"/>
                  </a:lnTo>
                  <a:lnTo>
                    <a:pt x="156" y="936"/>
                  </a:lnTo>
                  <a:lnTo>
                    <a:pt x="204" y="888"/>
                  </a:lnTo>
                  <a:lnTo>
                    <a:pt x="370" y="1044"/>
                  </a:lnTo>
                  <a:lnTo>
                    <a:pt x="734" y="656"/>
                  </a:lnTo>
                  <a:lnTo>
                    <a:pt x="732" y="654"/>
                  </a:lnTo>
                  <a:lnTo>
                    <a:pt x="732" y="654"/>
                  </a:lnTo>
                  <a:lnTo>
                    <a:pt x="724" y="652"/>
                  </a:lnTo>
                  <a:lnTo>
                    <a:pt x="704" y="648"/>
                  </a:lnTo>
                  <a:lnTo>
                    <a:pt x="704" y="648"/>
                  </a:lnTo>
                  <a:lnTo>
                    <a:pt x="690" y="646"/>
                  </a:lnTo>
                  <a:lnTo>
                    <a:pt x="674" y="642"/>
                  </a:lnTo>
                  <a:lnTo>
                    <a:pt x="658" y="634"/>
                  </a:lnTo>
                  <a:lnTo>
                    <a:pt x="650" y="630"/>
                  </a:lnTo>
                  <a:lnTo>
                    <a:pt x="644" y="624"/>
                  </a:lnTo>
                  <a:lnTo>
                    <a:pt x="644" y="624"/>
                  </a:lnTo>
                  <a:lnTo>
                    <a:pt x="632" y="610"/>
                  </a:lnTo>
                  <a:lnTo>
                    <a:pt x="622" y="594"/>
                  </a:lnTo>
                  <a:lnTo>
                    <a:pt x="614" y="578"/>
                  </a:lnTo>
                  <a:lnTo>
                    <a:pt x="610" y="560"/>
                  </a:lnTo>
                  <a:lnTo>
                    <a:pt x="610" y="560"/>
                  </a:lnTo>
                  <a:lnTo>
                    <a:pt x="610" y="550"/>
                  </a:lnTo>
                  <a:lnTo>
                    <a:pt x="610" y="540"/>
                  </a:lnTo>
                  <a:lnTo>
                    <a:pt x="616" y="520"/>
                  </a:lnTo>
                  <a:lnTo>
                    <a:pt x="626" y="498"/>
                  </a:lnTo>
                  <a:lnTo>
                    <a:pt x="632" y="490"/>
                  </a:lnTo>
                  <a:lnTo>
                    <a:pt x="642" y="480"/>
                  </a:lnTo>
                  <a:lnTo>
                    <a:pt x="642" y="480"/>
                  </a:lnTo>
                  <a:lnTo>
                    <a:pt x="650" y="472"/>
                  </a:lnTo>
                  <a:lnTo>
                    <a:pt x="660" y="464"/>
                  </a:lnTo>
                  <a:lnTo>
                    <a:pt x="670" y="458"/>
                  </a:lnTo>
                  <a:lnTo>
                    <a:pt x="680" y="452"/>
                  </a:lnTo>
                  <a:lnTo>
                    <a:pt x="690" y="450"/>
                  </a:lnTo>
                  <a:lnTo>
                    <a:pt x="702" y="446"/>
                  </a:lnTo>
                  <a:lnTo>
                    <a:pt x="712" y="446"/>
                  </a:lnTo>
                  <a:lnTo>
                    <a:pt x="720" y="446"/>
                  </a:lnTo>
                  <a:lnTo>
                    <a:pt x="720" y="446"/>
                  </a:lnTo>
                  <a:lnTo>
                    <a:pt x="740" y="450"/>
                  </a:lnTo>
                  <a:lnTo>
                    <a:pt x="758" y="458"/>
                  </a:lnTo>
                  <a:lnTo>
                    <a:pt x="772" y="468"/>
                  </a:lnTo>
                  <a:lnTo>
                    <a:pt x="786" y="480"/>
                  </a:lnTo>
                  <a:lnTo>
                    <a:pt x="786" y="480"/>
                  </a:lnTo>
                  <a:lnTo>
                    <a:pt x="796" y="494"/>
                  </a:lnTo>
                  <a:lnTo>
                    <a:pt x="804" y="510"/>
                  </a:lnTo>
                  <a:lnTo>
                    <a:pt x="810" y="524"/>
                  </a:lnTo>
                  <a:lnTo>
                    <a:pt x="812" y="538"/>
                  </a:lnTo>
                  <a:lnTo>
                    <a:pt x="812" y="538"/>
                  </a:lnTo>
                  <a:lnTo>
                    <a:pt x="816" y="556"/>
                  </a:lnTo>
                  <a:lnTo>
                    <a:pt x="818" y="560"/>
                  </a:lnTo>
                  <a:lnTo>
                    <a:pt x="820" y="564"/>
                  </a:lnTo>
                  <a:lnTo>
                    <a:pt x="1020" y="350"/>
                  </a:lnTo>
                  <a:lnTo>
                    <a:pt x="846" y="186"/>
                  </a:lnTo>
                  <a:lnTo>
                    <a:pt x="890" y="140"/>
                  </a:lnTo>
                  <a:close/>
                </a:path>
              </a:pathLst>
            </a:cu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Freeform 10"/>
            <p:cNvSpPr/>
            <p:nvPr/>
          </p:nvSpPr>
          <p:spPr bwMode="auto">
            <a:xfrm>
              <a:off x="3758080" y="3252671"/>
              <a:ext cx="996371" cy="1750530"/>
            </a:xfrm>
            <a:custGeom>
              <a:avLst/>
              <a:gdLst>
                <a:gd name="T0" fmla="*/ 376 w 724"/>
                <a:gd name="T1" fmla="*/ 244 h 1272"/>
                <a:gd name="T2" fmla="*/ 340 w 724"/>
                <a:gd name="T3" fmla="*/ 208 h 1272"/>
                <a:gd name="T4" fmla="*/ 326 w 724"/>
                <a:gd name="T5" fmla="*/ 184 h 1272"/>
                <a:gd name="T6" fmla="*/ 322 w 724"/>
                <a:gd name="T7" fmla="*/ 162 h 1272"/>
                <a:gd name="T8" fmla="*/ 318 w 724"/>
                <a:gd name="T9" fmla="*/ 142 h 1272"/>
                <a:gd name="T10" fmla="*/ 308 w 724"/>
                <a:gd name="T11" fmla="*/ 126 h 1272"/>
                <a:gd name="T12" fmla="*/ 298 w 724"/>
                <a:gd name="T13" fmla="*/ 118 h 1272"/>
                <a:gd name="T14" fmla="*/ 278 w 724"/>
                <a:gd name="T15" fmla="*/ 106 h 1272"/>
                <a:gd name="T16" fmla="*/ 266 w 724"/>
                <a:gd name="T17" fmla="*/ 104 h 1272"/>
                <a:gd name="T18" fmla="*/ 244 w 724"/>
                <a:gd name="T19" fmla="*/ 108 h 1272"/>
                <a:gd name="T20" fmla="*/ 220 w 724"/>
                <a:gd name="T21" fmla="*/ 126 h 1272"/>
                <a:gd name="T22" fmla="*/ 208 w 724"/>
                <a:gd name="T23" fmla="*/ 138 h 1272"/>
                <a:gd name="T24" fmla="*/ 200 w 724"/>
                <a:gd name="T25" fmla="*/ 162 h 1272"/>
                <a:gd name="T26" fmla="*/ 200 w 724"/>
                <a:gd name="T27" fmla="*/ 172 h 1272"/>
                <a:gd name="T28" fmla="*/ 206 w 724"/>
                <a:gd name="T29" fmla="*/ 194 h 1272"/>
                <a:gd name="T30" fmla="*/ 222 w 724"/>
                <a:gd name="T31" fmla="*/ 212 h 1272"/>
                <a:gd name="T32" fmla="*/ 230 w 724"/>
                <a:gd name="T33" fmla="*/ 220 h 1272"/>
                <a:gd name="T34" fmla="*/ 248 w 724"/>
                <a:gd name="T35" fmla="*/ 226 h 1272"/>
                <a:gd name="T36" fmla="*/ 258 w 724"/>
                <a:gd name="T37" fmla="*/ 228 h 1272"/>
                <a:gd name="T38" fmla="*/ 296 w 724"/>
                <a:gd name="T39" fmla="*/ 234 h 1272"/>
                <a:gd name="T40" fmla="*/ 308 w 724"/>
                <a:gd name="T41" fmla="*/ 240 h 1272"/>
                <a:gd name="T42" fmla="*/ 346 w 724"/>
                <a:gd name="T43" fmla="*/ 278 h 1272"/>
                <a:gd name="T44" fmla="*/ 0 w 724"/>
                <a:gd name="T45" fmla="*/ 646 h 1272"/>
                <a:gd name="T46" fmla="*/ 28 w 724"/>
                <a:gd name="T47" fmla="*/ 666 h 1272"/>
                <a:gd name="T48" fmla="*/ 68 w 724"/>
                <a:gd name="T49" fmla="*/ 710 h 1272"/>
                <a:gd name="T50" fmla="*/ 92 w 724"/>
                <a:gd name="T51" fmla="*/ 744 h 1272"/>
                <a:gd name="T52" fmla="*/ 148 w 724"/>
                <a:gd name="T53" fmla="*/ 838 h 1272"/>
                <a:gd name="T54" fmla="*/ 212 w 724"/>
                <a:gd name="T55" fmla="*/ 974 h 1272"/>
                <a:gd name="T56" fmla="*/ 286 w 724"/>
                <a:gd name="T57" fmla="*/ 1160 h 1272"/>
                <a:gd name="T58" fmla="*/ 484 w 724"/>
                <a:gd name="T59" fmla="*/ 1102 h 1272"/>
                <a:gd name="T60" fmla="*/ 464 w 724"/>
                <a:gd name="T61" fmla="*/ 1100 h 1272"/>
                <a:gd name="T62" fmla="*/ 450 w 724"/>
                <a:gd name="T63" fmla="*/ 1098 h 1272"/>
                <a:gd name="T64" fmla="*/ 418 w 724"/>
                <a:gd name="T65" fmla="*/ 1086 h 1272"/>
                <a:gd name="T66" fmla="*/ 402 w 724"/>
                <a:gd name="T67" fmla="*/ 1074 h 1272"/>
                <a:gd name="T68" fmla="*/ 390 w 724"/>
                <a:gd name="T69" fmla="*/ 1060 h 1272"/>
                <a:gd name="T70" fmla="*/ 372 w 724"/>
                <a:gd name="T71" fmla="*/ 1028 h 1272"/>
                <a:gd name="T72" fmla="*/ 368 w 724"/>
                <a:gd name="T73" fmla="*/ 1010 h 1272"/>
                <a:gd name="T74" fmla="*/ 370 w 724"/>
                <a:gd name="T75" fmla="*/ 990 h 1272"/>
                <a:gd name="T76" fmla="*/ 386 w 724"/>
                <a:gd name="T77" fmla="*/ 950 h 1272"/>
                <a:gd name="T78" fmla="*/ 400 w 724"/>
                <a:gd name="T79" fmla="*/ 930 h 1272"/>
                <a:gd name="T80" fmla="*/ 410 w 724"/>
                <a:gd name="T81" fmla="*/ 922 h 1272"/>
                <a:gd name="T82" fmla="*/ 430 w 724"/>
                <a:gd name="T83" fmla="*/ 908 h 1272"/>
                <a:gd name="T84" fmla="*/ 450 w 724"/>
                <a:gd name="T85" fmla="*/ 900 h 1272"/>
                <a:gd name="T86" fmla="*/ 470 w 724"/>
                <a:gd name="T87" fmla="*/ 896 h 1272"/>
                <a:gd name="T88" fmla="*/ 480 w 724"/>
                <a:gd name="T89" fmla="*/ 896 h 1272"/>
                <a:gd name="T90" fmla="*/ 516 w 724"/>
                <a:gd name="T91" fmla="*/ 908 h 1272"/>
                <a:gd name="T92" fmla="*/ 544 w 724"/>
                <a:gd name="T93" fmla="*/ 930 h 1272"/>
                <a:gd name="T94" fmla="*/ 556 w 724"/>
                <a:gd name="T95" fmla="*/ 944 h 1272"/>
                <a:gd name="T96" fmla="*/ 568 w 724"/>
                <a:gd name="T97" fmla="*/ 974 h 1272"/>
                <a:gd name="T98" fmla="*/ 572 w 724"/>
                <a:gd name="T99" fmla="*/ 988 h 1272"/>
                <a:gd name="T100" fmla="*/ 724 w 724"/>
                <a:gd name="T101" fmla="*/ 844 h 1272"/>
                <a:gd name="T102" fmla="*/ 606 w 724"/>
                <a:gd name="T103" fmla="*/ 0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4" h="1272">
                  <a:moveTo>
                    <a:pt x="606" y="0"/>
                  </a:moveTo>
                  <a:lnTo>
                    <a:pt x="376" y="244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2" y="196"/>
                  </a:lnTo>
                  <a:lnTo>
                    <a:pt x="326" y="184"/>
                  </a:lnTo>
                  <a:lnTo>
                    <a:pt x="322" y="162"/>
                  </a:lnTo>
                  <a:lnTo>
                    <a:pt x="322" y="162"/>
                  </a:lnTo>
                  <a:lnTo>
                    <a:pt x="320" y="152"/>
                  </a:lnTo>
                  <a:lnTo>
                    <a:pt x="318" y="142"/>
                  </a:lnTo>
                  <a:lnTo>
                    <a:pt x="314" y="134"/>
                  </a:lnTo>
                  <a:lnTo>
                    <a:pt x="308" y="126"/>
                  </a:lnTo>
                  <a:lnTo>
                    <a:pt x="308" y="126"/>
                  </a:lnTo>
                  <a:lnTo>
                    <a:pt x="298" y="118"/>
                  </a:lnTo>
                  <a:lnTo>
                    <a:pt x="288" y="110"/>
                  </a:lnTo>
                  <a:lnTo>
                    <a:pt x="278" y="106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56" y="104"/>
                  </a:lnTo>
                  <a:lnTo>
                    <a:pt x="244" y="108"/>
                  </a:lnTo>
                  <a:lnTo>
                    <a:pt x="232" y="114"/>
                  </a:lnTo>
                  <a:lnTo>
                    <a:pt x="220" y="126"/>
                  </a:lnTo>
                  <a:lnTo>
                    <a:pt x="220" y="126"/>
                  </a:lnTo>
                  <a:lnTo>
                    <a:pt x="208" y="138"/>
                  </a:lnTo>
                  <a:lnTo>
                    <a:pt x="202" y="150"/>
                  </a:lnTo>
                  <a:lnTo>
                    <a:pt x="200" y="162"/>
                  </a:lnTo>
                  <a:lnTo>
                    <a:pt x="200" y="172"/>
                  </a:lnTo>
                  <a:lnTo>
                    <a:pt x="200" y="172"/>
                  </a:lnTo>
                  <a:lnTo>
                    <a:pt x="202" y="184"/>
                  </a:lnTo>
                  <a:lnTo>
                    <a:pt x="206" y="194"/>
                  </a:lnTo>
                  <a:lnTo>
                    <a:pt x="212" y="204"/>
                  </a:lnTo>
                  <a:lnTo>
                    <a:pt x="222" y="212"/>
                  </a:lnTo>
                  <a:lnTo>
                    <a:pt x="222" y="212"/>
                  </a:lnTo>
                  <a:lnTo>
                    <a:pt x="230" y="220"/>
                  </a:lnTo>
                  <a:lnTo>
                    <a:pt x="238" y="224"/>
                  </a:lnTo>
                  <a:lnTo>
                    <a:pt x="248" y="226"/>
                  </a:lnTo>
                  <a:lnTo>
                    <a:pt x="258" y="228"/>
                  </a:lnTo>
                  <a:lnTo>
                    <a:pt x="258" y="228"/>
                  </a:lnTo>
                  <a:lnTo>
                    <a:pt x="284" y="230"/>
                  </a:lnTo>
                  <a:lnTo>
                    <a:pt x="296" y="234"/>
                  </a:lnTo>
                  <a:lnTo>
                    <a:pt x="308" y="240"/>
                  </a:lnTo>
                  <a:lnTo>
                    <a:pt x="308" y="240"/>
                  </a:lnTo>
                  <a:lnTo>
                    <a:pt x="308" y="242"/>
                  </a:lnTo>
                  <a:lnTo>
                    <a:pt x="346" y="278"/>
                  </a:lnTo>
                  <a:lnTo>
                    <a:pt x="0" y="646"/>
                  </a:lnTo>
                  <a:lnTo>
                    <a:pt x="0" y="646"/>
                  </a:lnTo>
                  <a:lnTo>
                    <a:pt x="12" y="654"/>
                  </a:lnTo>
                  <a:lnTo>
                    <a:pt x="28" y="666"/>
                  </a:lnTo>
                  <a:lnTo>
                    <a:pt x="46" y="684"/>
                  </a:lnTo>
                  <a:lnTo>
                    <a:pt x="68" y="710"/>
                  </a:lnTo>
                  <a:lnTo>
                    <a:pt x="68" y="710"/>
                  </a:lnTo>
                  <a:lnTo>
                    <a:pt x="92" y="744"/>
                  </a:lnTo>
                  <a:lnTo>
                    <a:pt x="120" y="786"/>
                  </a:lnTo>
                  <a:lnTo>
                    <a:pt x="148" y="838"/>
                  </a:lnTo>
                  <a:lnTo>
                    <a:pt x="180" y="902"/>
                  </a:lnTo>
                  <a:lnTo>
                    <a:pt x="212" y="974"/>
                  </a:lnTo>
                  <a:lnTo>
                    <a:pt x="248" y="1060"/>
                  </a:lnTo>
                  <a:lnTo>
                    <a:pt x="286" y="1160"/>
                  </a:lnTo>
                  <a:lnTo>
                    <a:pt x="324" y="1272"/>
                  </a:lnTo>
                  <a:lnTo>
                    <a:pt x="484" y="1102"/>
                  </a:lnTo>
                  <a:lnTo>
                    <a:pt x="484" y="1102"/>
                  </a:lnTo>
                  <a:lnTo>
                    <a:pt x="464" y="1100"/>
                  </a:lnTo>
                  <a:lnTo>
                    <a:pt x="464" y="1100"/>
                  </a:lnTo>
                  <a:lnTo>
                    <a:pt x="450" y="1098"/>
                  </a:lnTo>
                  <a:lnTo>
                    <a:pt x="434" y="1092"/>
                  </a:lnTo>
                  <a:lnTo>
                    <a:pt x="418" y="1086"/>
                  </a:lnTo>
                  <a:lnTo>
                    <a:pt x="410" y="1080"/>
                  </a:lnTo>
                  <a:lnTo>
                    <a:pt x="402" y="1074"/>
                  </a:lnTo>
                  <a:lnTo>
                    <a:pt x="402" y="1074"/>
                  </a:lnTo>
                  <a:lnTo>
                    <a:pt x="390" y="1060"/>
                  </a:lnTo>
                  <a:lnTo>
                    <a:pt x="380" y="1046"/>
                  </a:lnTo>
                  <a:lnTo>
                    <a:pt x="372" y="1028"/>
                  </a:lnTo>
                  <a:lnTo>
                    <a:pt x="368" y="1010"/>
                  </a:lnTo>
                  <a:lnTo>
                    <a:pt x="368" y="1010"/>
                  </a:lnTo>
                  <a:lnTo>
                    <a:pt x="368" y="1000"/>
                  </a:lnTo>
                  <a:lnTo>
                    <a:pt x="370" y="990"/>
                  </a:lnTo>
                  <a:lnTo>
                    <a:pt x="374" y="970"/>
                  </a:lnTo>
                  <a:lnTo>
                    <a:pt x="386" y="950"/>
                  </a:lnTo>
                  <a:lnTo>
                    <a:pt x="392" y="940"/>
                  </a:lnTo>
                  <a:lnTo>
                    <a:pt x="400" y="930"/>
                  </a:lnTo>
                  <a:lnTo>
                    <a:pt x="400" y="930"/>
                  </a:lnTo>
                  <a:lnTo>
                    <a:pt x="410" y="922"/>
                  </a:lnTo>
                  <a:lnTo>
                    <a:pt x="420" y="914"/>
                  </a:lnTo>
                  <a:lnTo>
                    <a:pt x="430" y="908"/>
                  </a:lnTo>
                  <a:lnTo>
                    <a:pt x="440" y="904"/>
                  </a:lnTo>
                  <a:lnTo>
                    <a:pt x="450" y="900"/>
                  </a:lnTo>
                  <a:lnTo>
                    <a:pt x="460" y="898"/>
                  </a:lnTo>
                  <a:lnTo>
                    <a:pt x="470" y="896"/>
                  </a:lnTo>
                  <a:lnTo>
                    <a:pt x="480" y="896"/>
                  </a:lnTo>
                  <a:lnTo>
                    <a:pt x="480" y="896"/>
                  </a:lnTo>
                  <a:lnTo>
                    <a:pt x="500" y="900"/>
                  </a:lnTo>
                  <a:lnTo>
                    <a:pt x="516" y="908"/>
                  </a:lnTo>
                  <a:lnTo>
                    <a:pt x="532" y="918"/>
                  </a:lnTo>
                  <a:lnTo>
                    <a:pt x="544" y="930"/>
                  </a:lnTo>
                  <a:lnTo>
                    <a:pt x="544" y="930"/>
                  </a:lnTo>
                  <a:lnTo>
                    <a:pt x="556" y="944"/>
                  </a:lnTo>
                  <a:lnTo>
                    <a:pt x="564" y="960"/>
                  </a:lnTo>
                  <a:lnTo>
                    <a:pt x="568" y="974"/>
                  </a:lnTo>
                  <a:lnTo>
                    <a:pt x="572" y="988"/>
                  </a:lnTo>
                  <a:lnTo>
                    <a:pt x="572" y="988"/>
                  </a:lnTo>
                  <a:lnTo>
                    <a:pt x="574" y="1004"/>
                  </a:lnTo>
                  <a:lnTo>
                    <a:pt x="724" y="844"/>
                  </a:lnTo>
                  <a:lnTo>
                    <a:pt x="608" y="4"/>
                  </a:lnTo>
                  <a:lnTo>
                    <a:pt x="606" y="0"/>
                  </a:lnTo>
                  <a:close/>
                </a:path>
              </a:pathLst>
            </a:cu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11"/>
            <p:cNvSpPr/>
            <p:nvPr/>
          </p:nvSpPr>
          <p:spPr bwMode="auto">
            <a:xfrm>
              <a:off x="2607573" y="3737094"/>
              <a:ext cx="993619" cy="1032152"/>
            </a:xfrm>
            <a:custGeom>
              <a:avLst/>
              <a:gdLst>
                <a:gd name="T0" fmla="*/ 572 w 722"/>
                <a:gd name="T1" fmla="*/ 228 h 750"/>
                <a:gd name="T2" fmla="*/ 568 w 722"/>
                <a:gd name="T3" fmla="*/ 256 h 750"/>
                <a:gd name="T4" fmla="*/ 564 w 722"/>
                <a:gd name="T5" fmla="*/ 270 h 750"/>
                <a:gd name="T6" fmla="*/ 552 w 722"/>
                <a:gd name="T7" fmla="*/ 302 h 750"/>
                <a:gd name="T8" fmla="*/ 542 w 722"/>
                <a:gd name="T9" fmla="*/ 318 h 750"/>
                <a:gd name="T10" fmla="*/ 528 w 722"/>
                <a:gd name="T11" fmla="*/ 330 h 750"/>
                <a:gd name="T12" fmla="*/ 496 w 722"/>
                <a:gd name="T13" fmla="*/ 348 h 750"/>
                <a:gd name="T14" fmla="*/ 478 w 722"/>
                <a:gd name="T15" fmla="*/ 352 h 750"/>
                <a:gd name="T16" fmla="*/ 458 w 722"/>
                <a:gd name="T17" fmla="*/ 350 h 750"/>
                <a:gd name="T18" fmla="*/ 418 w 722"/>
                <a:gd name="T19" fmla="*/ 334 h 750"/>
                <a:gd name="T20" fmla="*/ 398 w 722"/>
                <a:gd name="T21" fmla="*/ 320 h 750"/>
                <a:gd name="T22" fmla="*/ 390 w 722"/>
                <a:gd name="T23" fmla="*/ 310 h 750"/>
                <a:gd name="T24" fmla="*/ 376 w 722"/>
                <a:gd name="T25" fmla="*/ 290 h 750"/>
                <a:gd name="T26" fmla="*/ 368 w 722"/>
                <a:gd name="T27" fmla="*/ 270 h 750"/>
                <a:gd name="T28" fmla="*/ 364 w 722"/>
                <a:gd name="T29" fmla="*/ 250 h 750"/>
                <a:gd name="T30" fmla="*/ 364 w 722"/>
                <a:gd name="T31" fmla="*/ 240 h 750"/>
                <a:gd name="T32" fmla="*/ 376 w 722"/>
                <a:gd name="T33" fmla="*/ 204 h 750"/>
                <a:gd name="T34" fmla="*/ 398 w 722"/>
                <a:gd name="T35" fmla="*/ 176 h 750"/>
                <a:gd name="T36" fmla="*/ 412 w 722"/>
                <a:gd name="T37" fmla="*/ 164 h 750"/>
                <a:gd name="T38" fmla="*/ 442 w 722"/>
                <a:gd name="T39" fmla="*/ 152 h 750"/>
                <a:gd name="T40" fmla="*/ 456 w 722"/>
                <a:gd name="T41" fmla="*/ 148 h 750"/>
                <a:gd name="T42" fmla="*/ 480 w 722"/>
                <a:gd name="T43" fmla="*/ 144 h 750"/>
                <a:gd name="T44" fmla="*/ 354 w 722"/>
                <a:gd name="T45" fmla="*/ 0 h 750"/>
                <a:gd name="T46" fmla="*/ 0 w 722"/>
                <a:gd name="T47" fmla="*/ 518 h 750"/>
                <a:gd name="T48" fmla="*/ 84 w 722"/>
                <a:gd name="T49" fmla="*/ 578 h 750"/>
                <a:gd name="T50" fmla="*/ 86 w 722"/>
                <a:gd name="T51" fmla="*/ 572 h 750"/>
                <a:gd name="T52" fmla="*/ 90 w 722"/>
                <a:gd name="T53" fmla="*/ 552 h 750"/>
                <a:gd name="T54" fmla="*/ 96 w 722"/>
                <a:gd name="T55" fmla="*/ 522 h 750"/>
                <a:gd name="T56" fmla="*/ 108 w 722"/>
                <a:gd name="T57" fmla="*/ 498 h 750"/>
                <a:gd name="T58" fmla="*/ 116 w 722"/>
                <a:gd name="T59" fmla="*/ 490 h 750"/>
                <a:gd name="T60" fmla="*/ 144 w 722"/>
                <a:gd name="T61" fmla="*/ 468 h 750"/>
                <a:gd name="T62" fmla="*/ 180 w 722"/>
                <a:gd name="T63" fmla="*/ 456 h 750"/>
                <a:gd name="T64" fmla="*/ 188 w 722"/>
                <a:gd name="T65" fmla="*/ 456 h 750"/>
                <a:gd name="T66" fmla="*/ 218 w 722"/>
                <a:gd name="T67" fmla="*/ 462 h 750"/>
                <a:gd name="T68" fmla="*/ 250 w 722"/>
                <a:gd name="T69" fmla="*/ 480 h 750"/>
                <a:gd name="T70" fmla="*/ 258 w 722"/>
                <a:gd name="T71" fmla="*/ 488 h 750"/>
                <a:gd name="T72" fmla="*/ 274 w 722"/>
                <a:gd name="T73" fmla="*/ 506 h 750"/>
                <a:gd name="T74" fmla="*/ 286 w 722"/>
                <a:gd name="T75" fmla="*/ 526 h 750"/>
                <a:gd name="T76" fmla="*/ 292 w 722"/>
                <a:gd name="T77" fmla="*/ 548 h 750"/>
                <a:gd name="T78" fmla="*/ 292 w 722"/>
                <a:gd name="T79" fmla="*/ 568 h 750"/>
                <a:gd name="T80" fmla="*/ 288 w 722"/>
                <a:gd name="T81" fmla="*/ 586 h 750"/>
                <a:gd name="T82" fmla="*/ 270 w 722"/>
                <a:gd name="T83" fmla="*/ 618 h 750"/>
                <a:gd name="T84" fmla="*/ 258 w 722"/>
                <a:gd name="T85" fmla="*/ 632 h 750"/>
                <a:gd name="T86" fmla="*/ 230 w 722"/>
                <a:gd name="T87" fmla="*/ 652 h 750"/>
                <a:gd name="T88" fmla="*/ 200 w 722"/>
                <a:gd name="T89" fmla="*/ 658 h 750"/>
                <a:gd name="T90" fmla="*/ 182 w 722"/>
                <a:gd name="T91" fmla="*/ 662 h 750"/>
                <a:gd name="T92" fmla="*/ 168 w 722"/>
                <a:gd name="T93" fmla="*/ 674 h 750"/>
                <a:gd name="T94" fmla="*/ 658 w 722"/>
                <a:gd name="T95" fmla="*/ 414 h 750"/>
                <a:gd name="T96" fmla="*/ 584 w 722"/>
                <a:gd name="T97" fmla="*/ 216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750">
                  <a:moveTo>
                    <a:pt x="572" y="228"/>
                  </a:moveTo>
                  <a:lnTo>
                    <a:pt x="572" y="228"/>
                  </a:lnTo>
                  <a:lnTo>
                    <a:pt x="570" y="236"/>
                  </a:lnTo>
                  <a:lnTo>
                    <a:pt x="568" y="256"/>
                  </a:lnTo>
                  <a:lnTo>
                    <a:pt x="568" y="256"/>
                  </a:lnTo>
                  <a:lnTo>
                    <a:pt x="564" y="270"/>
                  </a:lnTo>
                  <a:lnTo>
                    <a:pt x="560" y="286"/>
                  </a:lnTo>
                  <a:lnTo>
                    <a:pt x="552" y="302"/>
                  </a:lnTo>
                  <a:lnTo>
                    <a:pt x="548" y="310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28" y="330"/>
                  </a:lnTo>
                  <a:lnTo>
                    <a:pt x="514" y="340"/>
                  </a:lnTo>
                  <a:lnTo>
                    <a:pt x="496" y="348"/>
                  </a:lnTo>
                  <a:lnTo>
                    <a:pt x="478" y="352"/>
                  </a:lnTo>
                  <a:lnTo>
                    <a:pt x="478" y="352"/>
                  </a:lnTo>
                  <a:lnTo>
                    <a:pt x="468" y="352"/>
                  </a:lnTo>
                  <a:lnTo>
                    <a:pt x="458" y="350"/>
                  </a:lnTo>
                  <a:lnTo>
                    <a:pt x="438" y="346"/>
                  </a:lnTo>
                  <a:lnTo>
                    <a:pt x="418" y="334"/>
                  </a:lnTo>
                  <a:lnTo>
                    <a:pt x="408" y="328"/>
                  </a:lnTo>
                  <a:lnTo>
                    <a:pt x="398" y="320"/>
                  </a:lnTo>
                  <a:lnTo>
                    <a:pt x="398" y="320"/>
                  </a:lnTo>
                  <a:lnTo>
                    <a:pt x="390" y="310"/>
                  </a:lnTo>
                  <a:lnTo>
                    <a:pt x="382" y="300"/>
                  </a:lnTo>
                  <a:lnTo>
                    <a:pt x="376" y="290"/>
                  </a:lnTo>
                  <a:lnTo>
                    <a:pt x="370" y="280"/>
                  </a:lnTo>
                  <a:lnTo>
                    <a:pt x="368" y="270"/>
                  </a:lnTo>
                  <a:lnTo>
                    <a:pt x="364" y="260"/>
                  </a:lnTo>
                  <a:lnTo>
                    <a:pt x="364" y="250"/>
                  </a:lnTo>
                  <a:lnTo>
                    <a:pt x="364" y="240"/>
                  </a:lnTo>
                  <a:lnTo>
                    <a:pt x="364" y="240"/>
                  </a:lnTo>
                  <a:lnTo>
                    <a:pt x="368" y="220"/>
                  </a:lnTo>
                  <a:lnTo>
                    <a:pt x="376" y="204"/>
                  </a:lnTo>
                  <a:lnTo>
                    <a:pt x="386" y="188"/>
                  </a:lnTo>
                  <a:lnTo>
                    <a:pt x="398" y="176"/>
                  </a:lnTo>
                  <a:lnTo>
                    <a:pt x="398" y="176"/>
                  </a:lnTo>
                  <a:lnTo>
                    <a:pt x="412" y="164"/>
                  </a:lnTo>
                  <a:lnTo>
                    <a:pt x="428" y="156"/>
                  </a:lnTo>
                  <a:lnTo>
                    <a:pt x="442" y="152"/>
                  </a:lnTo>
                  <a:lnTo>
                    <a:pt x="456" y="148"/>
                  </a:lnTo>
                  <a:lnTo>
                    <a:pt x="456" y="148"/>
                  </a:lnTo>
                  <a:lnTo>
                    <a:pt x="474" y="146"/>
                  </a:lnTo>
                  <a:lnTo>
                    <a:pt x="480" y="144"/>
                  </a:lnTo>
                  <a:lnTo>
                    <a:pt x="492" y="130"/>
                  </a:lnTo>
                  <a:lnTo>
                    <a:pt x="354" y="0"/>
                  </a:lnTo>
                  <a:lnTo>
                    <a:pt x="348" y="4"/>
                  </a:lnTo>
                  <a:lnTo>
                    <a:pt x="0" y="518"/>
                  </a:lnTo>
                  <a:lnTo>
                    <a:pt x="76" y="588"/>
                  </a:lnTo>
                  <a:lnTo>
                    <a:pt x="84" y="578"/>
                  </a:lnTo>
                  <a:lnTo>
                    <a:pt x="84" y="578"/>
                  </a:lnTo>
                  <a:lnTo>
                    <a:pt x="86" y="572"/>
                  </a:lnTo>
                  <a:lnTo>
                    <a:pt x="90" y="552"/>
                  </a:lnTo>
                  <a:lnTo>
                    <a:pt x="90" y="552"/>
                  </a:lnTo>
                  <a:lnTo>
                    <a:pt x="92" y="538"/>
                  </a:lnTo>
                  <a:lnTo>
                    <a:pt x="96" y="522"/>
                  </a:lnTo>
                  <a:lnTo>
                    <a:pt x="104" y="506"/>
                  </a:lnTo>
                  <a:lnTo>
                    <a:pt x="108" y="49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28" y="478"/>
                  </a:lnTo>
                  <a:lnTo>
                    <a:pt x="144" y="468"/>
                  </a:lnTo>
                  <a:lnTo>
                    <a:pt x="160" y="460"/>
                  </a:lnTo>
                  <a:lnTo>
                    <a:pt x="180" y="456"/>
                  </a:lnTo>
                  <a:lnTo>
                    <a:pt x="180" y="456"/>
                  </a:lnTo>
                  <a:lnTo>
                    <a:pt x="188" y="456"/>
                  </a:lnTo>
                  <a:lnTo>
                    <a:pt x="198" y="456"/>
                  </a:lnTo>
                  <a:lnTo>
                    <a:pt x="218" y="462"/>
                  </a:lnTo>
                  <a:lnTo>
                    <a:pt x="240" y="472"/>
                  </a:lnTo>
                  <a:lnTo>
                    <a:pt x="250" y="48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68" y="496"/>
                  </a:lnTo>
                  <a:lnTo>
                    <a:pt x="274" y="506"/>
                  </a:lnTo>
                  <a:lnTo>
                    <a:pt x="280" y="516"/>
                  </a:lnTo>
                  <a:lnTo>
                    <a:pt x="286" y="526"/>
                  </a:lnTo>
                  <a:lnTo>
                    <a:pt x="290" y="538"/>
                  </a:lnTo>
                  <a:lnTo>
                    <a:pt x="292" y="548"/>
                  </a:lnTo>
                  <a:lnTo>
                    <a:pt x="292" y="558"/>
                  </a:lnTo>
                  <a:lnTo>
                    <a:pt x="292" y="568"/>
                  </a:lnTo>
                  <a:lnTo>
                    <a:pt x="292" y="568"/>
                  </a:lnTo>
                  <a:lnTo>
                    <a:pt x="288" y="586"/>
                  </a:lnTo>
                  <a:lnTo>
                    <a:pt x="280" y="604"/>
                  </a:lnTo>
                  <a:lnTo>
                    <a:pt x="270" y="618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44" y="644"/>
                  </a:lnTo>
                  <a:lnTo>
                    <a:pt x="230" y="652"/>
                  </a:lnTo>
                  <a:lnTo>
                    <a:pt x="214" y="656"/>
                  </a:lnTo>
                  <a:lnTo>
                    <a:pt x="200" y="658"/>
                  </a:lnTo>
                  <a:lnTo>
                    <a:pt x="200" y="658"/>
                  </a:lnTo>
                  <a:lnTo>
                    <a:pt x="182" y="662"/>
                  </a:lnTo>
                  <a:lnTo>
                    <a:pt x="178" y="664"/>
                  </a:lnTo>
                  <a:lnTo>
                    <a:pt x="168" y="674"/>
                  </a:lnTo>
                  <a:lnTo>
                    <a:pt x="248" y="750"/>
                  </a:lnTo>
                  <a:lnTo>
                    <a:pt x="658" y="414"/>
                  </a:lnTo>
                  <a:lnTo>
                    <a:pt x="722" y="344"/>
                  </a:lnTo>
                  <a:lnTo>
                    <a:pt x="584" y="216"/>
                  </a:lnTo>
                  <a:lnTo>
                    <a:pt x="572" y="228"/>
                  </a:lnTo>
                  <a:close/>
                </a:path>
              </a:pathLst>
            </a:cu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Freeform 12"/>
            <p:cNvSpPr/>
            <p:nvPr/>
          </p:nvSpPr>
          <p:spPr bwMode="auto">
            <a:xfrm>
              <a:off x="1512115" y="4337119"/>
              <a:ext cx="1032153" cy="594520"/>
            </a:xfrm>
            <a:custGeom>
              <a:avLst/>
              <a:gdLst>
                <a:gd name="T0" fmla="*/ 136 w 750"/>
                <a:gd name="T1" fmla="*/ 0 h 432"/>
                <a:gd name="T2" fmla="*/ 118 w 750"/>
                <a:gd name="T3" fmla="*/ 4 h 432"/>
                <a:gd name="T4" fmla="*/ 104 w 750"/>
                <a:gd name="T5" fmla="*/ 14 h 432"/>
                <a:gd name="T6" fmla="*/ 76 w 750"/>
                <a:gd name="T7" fmla="*/ 48 h 432"/>
                <a:gd name="T8" fmla="*/ 36 w 750"/>
                <a:gd name="T9" fmla="*/ 108 h 432"/>
                <a:gd name="T10" fmla="*/ 10 w 750"/>
                <a:gd name="T11" fmla="*/ 164 h 432"/>
                <a:gd name="T12" fmla="*/ 0 w 750"/>
                <a:gd name="T13" fmla="*/ 212 h 432"/>
                <a:gd name="T14" fmla="*/ 0 w 750"/>
                <a:gd name="T15" fmla="*/ 234 h 432"/>
                <a:gd name="T16" fmla="*/ 6 w 750"/>
                <a:gd name="T17" fmla="*/ 270 h 432"/>
                <a:gd name="T18" fmla="*/ 18 w 750"/>
                <a:gd name="T19" fmla="*/ 298 h 432"/>
                <a:gd name="T20" fmla="*/ 24 w 750"/>
                <a:gd name="T21" fmla="*/ 308 h 432"/>
                <a:gd name="T22" fmla="*/ 38 w 750"/>
                <a:gd name="T23" fmla="*/ 324 h 432"/>
                <a:gd name="T24" fmla="*/ 44 w 750"/>
                <a:gd name="T25" fmla="*/ 328 h 432"/>
                <a:gd name="T26" fmla="*/ 66 w 750"/>
                <a:gd name="T27" fmla="*/ 336 h 432"/>
                <a:gd name="T28" fmla="*/ 116 w 750"/>
                <a:gd name="T29" fmla="*/ 342 h 432"/>
                <a:gd name="T30" fmla="*/ 242 w 750"/>
                <a:gd name="T31" fmla="*/ 364 h 432"/>
                <a:gd name="T32" fmla="*/ 296 w 750"/>
                <a:gd name="T33" fmla="*/ 376 h 432"/>
                <a:gd name="T34" fmla="*/ 406 w 750"/>
                <a:gd name="T35" fmla="*/ 410 h 432"/>
                <a:gd name="T36" fmla="*/ 522 w 750"/>
                <a:gd name="T37" fmla="*/ 362 h 432"/>
                <a:gd name="T38" fmla="*/ 512 w 750"/>
                <a:gd name="T39" fmla="*/ 354 h 432"/>
                <a:gd name="T40" fmla="*/ 486 w 750"/>
                <a:gd name="T41" fmla="*/ 348 h 432"/>
                <a:gd name="T42" fmla="*/ 470 w 750"/>
                <a:gd name="T43" fmla="*/ 346 h 432"/>
                <a:gd name="T44" fmla="*/ 438 w 750"/>
                <a:gd name="T45" fmla="*/ 334 h 432"/>
                <a:gd name="T46" fmla="*/ 424 w 750"/>
                <a:gd name="T47" fmla="*/ 322 h 432"/>
                <a:gd name="T48" fmla="*/ 412 w 750"/>
                <a:gd name="T49" fmla="*/ 310 h 432"/>
                <a:gd name="T50" fmla="*/ 394 w 750"/>
                <a:gd name="T51" fmla="*/ 278 h 432"/>
                <a:gd name="T52" fmla="*/ 390 w 750"/>
                <a:gd name="T53" fmla="*/ 260 h 432"/>
                <a:gd name="T54" fmla="*/ 390 w 750"/>
                <a:gd name="T55" fmla="*/ 240 h 432"/>
                <a:gd name="T56" fmla="*/ 406 w 750"/>
                <a:gd name="T57" fmla="*/ 198 h 432"/>
                <a:gd name="T58" fmla="*/ 422 w 750"/>
                <a:gd name="T59" fmla="*/ 180 h 432"/>
                <a:gd name="T60" fmla="*/ 430 w 750"/>
                <a:gd name="T61" fmla="*/ 170 h 432"/>
                <a:gd name="T62" fmla="*/ 450 w 750"/>
                <a:gd name="T63" fmla="*/ 158 h 432"/>
                <a:gd name="T64" fmla="*/ 472 w 750"/>
                <a:gd name="T65" fmla="*/ 148 h 432"/>
                <a:gd name="T66" fmla="*/ 492 w 750"/>
                <a:gd name="T67" fmla="*/ 146 h 432"/>
                <a:gd name="T68" fmla="*/ 502 w 750"/>
                <a:gd name="T69" fmla="*/ 146 h 432"/>
                <a:gd name="T70" fmla="*/ 538 w 750"/>
                <a:gd name="T71" fmla="*/ 158 h 432"/>
                <a:gd name="T72" fmla="*/ 566 w 750"/>
                <a:gd name="T73" fmla="*/ 180 h 432"/>
                <a:gd name="T74" fmla="*/ 578 w 750"/>
                <a:gd name="T75" fmla="*/ 194 h 432"/>
                <a:gd name="T76" fmla="*/ 590 w 750"/>
                <a:gd name="T77" fmla="*/ 224 h 432"/>
                <a:gd name="T78" fmla="*/ 592 w 750"/>
                <a:gd name="T79" fmla="*/ 238 h 432"/>
                <a:gd name="T80" fmla="*/ 598 w 750"/>
                <a:gd name="T81" fmla="*/ 260 h 432"/>
                <a:gd name="T82" fmla="*/ 750 w 750"/>
                <a:gd name="T83" fmla="*/ 118 h 432"/>
                <a:gd name="T84" fmla="*/ 688 w 750"/>
                <a:gd name="T85" fmla="*/ 100 h 432"/>
                <a:gd name="T86" fmla="*/ 574 w 750"/>
                <a:gd name="T87" fmla="*/ 74 h 432"/>
                <a:gd name="T88" fmla="*/ 398 w 750"/>
                <a:gd name="T89" fmla="*/ 40 h 432"/>
                <a:gd name="T90" fmla="*/ 146 w 750"/>
                <a:gd name="T91" fmla="*/ 0 h 432"/>
                <a:gd name="T92" fmla="*/ 136 w 750"/>
                <a:gd name="T9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50" h="432">
                  <a:moveTo>
                    <a:pt x="136" y="0"/>
                  </a:moveTo>
                  <a:lnTo>
                    <a:pt x="136" y="0"/>
                  </a:lnTo>
                  <a:lnTo>
                    <a:pt x="128" y="2"/>
                  </a:lnTo>
                  <a:lnTo>
                    <a:pt x="118" y="4"/>
                  </a:lnTo>
                  <a:lnTo>
                    <a:pt x="112" y="8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76" y="48"/>
                  </a:lnTo>
                  <a:lnTo>
                    <a:pt x="54" y="78"/>
                  </a:lnTo>
                  <a:lnTo>
                    <a:pt x="36" y="108"/>
                  </a:lnTo>
                  <a:lnTo>
                    <a:pt x="20" y="136"/>
                  </a:lnTo>
                  <a:lnTo>
                    <a:pt x="10" y="164"/>
                  </a:lnTo>
                  <a:lnTo>
                    <a:pt x="4" y="188"/>
                  </a:lnTo>
                  <a:lnTo>
                    <a:pt x="0" y="212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52"/>
                  </a:lnTo>
                  <a:lnTo>
                    <a:pt x="6" y="270"/>
                  </a:lnTo>
                  <a:lnTo>
                    <a:pt x="12" y="286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24" y="308"/>
                  </a:lnTo>
                  <a:lnTo>
                    <a:pt x="32" y="318"/>
                  </a:lnTo>
                  <a:lnTo>
                    <a:pt x="38" y="324"/>
                  </a:lnTo>
                  <a:lnTo>
                    <a:pt x="38" y="324"/>
                  </a:lnTo>
                  <a:lnTo>
                    <a:pt x="44" y="328"/>
                  </a:lnTo>
                  <a:lnTo>
                    <a:pt x="52" y="332"/>
                  </a:lnTo>
                  <a:lnTo>
                    <a:pt x="66" y="336"/>
                  </a:lnTo>
                  <a:lnTo>
                    <a:pt x="66" y="336"/>
                  </a:lnTo>
                  <a:lnTo>
                    <a:pt x="116" y="342"/>
                  </a:lnTo>
                  <a:lnTo>
                    <a:pt x="174" y="352"/>
                  </a:lnTo>
                  <a:lnTo>
                    <a:pt x="242" y="364"/>
                  </a:lnTo>
                  <a:lnTo>
                    <a:pt x="242" y="364"/>
                  </a:lnTo>
                  <a:lnTo>
                    <a:pt x="296" y="376"/>
                  </a:lnTo>
                  <a:lnTo>
                    <a:pt x="352" y="392"/>
                  </a:lnTo>
                  <a:lnTo>
                    <a:pt x="406" y="410"/>
                  </a:lnTo>
                  <a:lnTo>
                    <a:pt x="456" y="432"/>
                  </a:lnTo>
                  <a:lnTo>
                    <a:pt x="522" y="362"/>
                  </a:lnTo>
                  <a:lnTo>
                    <a:pt x="512" y="354"/>
                  </a:lnTo>
                  <a:lnTo>
                    <a:pt x="512" y="354"/>
                  </a:lnTo>
                  <a:lnTo>
                    <a:pt x="506" y="352"/>
                  </a:lnTo>
                  <a:lnTo>
                    <a:pt x="486" y="348"/>
                  </a:lnTo>
                  <a:lnTo>
                    <a:pt x="486" y="348"/>
                  </a:lnTo>
                  <a:lnTo>
                    <a:pt x="470" y="346"/>
                  </a:lnTo>
                  <a:lnTo>
                    <a:pt x="456" y="342"/>
                  </a:lnTo>
                  <a:lnTo>
                    <a:pt x="438" y="334"/>
                  </a:lnTo>
                  <a:lnTo>
                    <a:pt x="432" y="330"/>
                  </a:lnTo>
                  <a:lnTo>
                    <a:pt x="424" y="322"/>
                  </a:lnTo>
                  <a:lnTo>
                    <a:pt x="424" y="322"/>
                  </a:lnTo>
                  <a:lnTo>
                    <a:pt x="412" y="310"/>
                  </a:lnTo>
                  <a:lnTo>
                    <a:pt x="402" y="294"/>
                  </a:lnTo>
                  <a:lnTo>
                    <a:pt x="394" y="278"/>
                  </a:lnTo>
                  <a:lnTo>
                    <a:pt x="390" y="260"/>
                  </a:lnTo>
                  <a:lnTo>
                    <a:pt x="390" y="260"/>
                  </a:lnTo>
                  <a:lnTo>
                    <a:pt x="390" y="250"/>
                  </a:lnTo>
                  <a:lnTo>
                    <a:pt x="390" y="240"/>
                  </a:lnTo>
                  <a:lnTo>
                    <a:pt x="396" y="220"/>
                  </a:lnTo>
                  <a:lnTo>
                    <a:pt x="406" y="198"/>
                  </a:lnTo>
                  <a:lnTo>
                    <a:pt x="414" y="188"/>
                  </a:lnTo>
                  <a:lnTo>
                    <a:pt x="422" y="180"/>
                  </a:lnTo>
                  <a:lnTo>
                    <a:pt x="422" y="180"/>
                  </a:lnTo>
                  <a:lnTo>
                    <a:pt x="430" y="170"/>
                  </a:lnTo>
                  <a:lnTo>
                    <a:pt x="440" y="164"/>
                  </a:lnTo>
                  <a:lnTo>
                    <a:pt x="450" y="158"/>
                  </a:lnTo>
                  <a:lnTo>
                    <a:pt x="460" y="152"/>
                  </a:lnTo>
                  <a:lnTo>
                    <a:pt x="472" y="148"/>
                  </a:lnTo>
                  <a:lnTo>
                    <a:pt x="482" y="146"/>
                  </a:lnTo>
                  <a:lnTo>
                    <a:pt x="492" y="146"/>
                  </a:lnTo>
                  <a:lnTo>
                    <a:pt x="502" y="146"/>
                  </a:lnTo>
                  <a:lnTo>
                    <a:pt x="502" y="146"/>
                  </a:lnTo>
                  <a:lnTo>
                    <a:pt x="520" y="150"/>
                  </a:lnTo>
                  <a:lnTo>
                    <a:pt x="538" y="158"/>
                  </a:lnTo>
                  <a:lnTo>
                    <a:pt x="552" y="168"/>
                  </a:lnTo>
                  <a:lnTo>
                    <a:pt x="566" y="180"/>
                  </a:lnTo>
                  <a:lnTo>
                    <a:pt x="566" y="180"/>
                  </a:lnTo>
                  <a:lnTo>
                    <a:pt x="578" y="194"/>
                  </a:lnTo>
                  <a:lnTo>
                    <a:pt x="586" y="208"/>
                  </a:lnTo>
                  <a:lnTo>
                    <a:pt x="590" y="224"/>
                  </a:lnTo>
                  <a:lnTo>
                    <a:pt x="592" y="238"/>
                  </a:lnTo>
                  <a:lnTo>
                    <a:pt x="592" y="238"/>
                  </a:lnTo>
                  <a:lnTo>
                    <a:pt x="596" y="256"/>
                  </a:lnTo>
                  <a:lnTo>
                    <a:pt x="598" y="260"/>
                  </a:lnTo>
                  <a:lnTo>
                    <a:pt x="608" y="270"/>
                  </a:lnTo>
                  <a:lnTo>
                    <a:pt x="750" y="118"/>
                  </a:lnTo>
                  <a:lnTo>
                    <a:pt x="750" y="118"/>
                  </a:lnTo>
                  <a:lnTo>
                    <a:pt x="688" y="100"/>
                  </a:lnTo>
                  <a:lnTo>
                    <a:pt x="638" y="88"/>
                  </a:lnTo>
                  <a:lnTo>
                    <a:pt x="574" y="74"/>
                  </a:lnTo>
                  <a:lnTo>
                    <a:pt x="496" y="58"/>
                  </a:lnTo>
                  <a:lnTo>
                    <a:pt x="398" y="40"/>
                  </a:lnTo>
                  <a:lnTo>
                    <a:pt x="282" y="2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36" y="0"/>
                  </a:lnTo>
                  <a:lnTo>
                    <a:pt x="136" y="0"/>
                  </a:lnTo>
                  <a:close/>
                </a:path>
              </a:pathLst>
            </a:cu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13"/>
            <p:cNvSpPr/>
            <p:nvPr/>
          </p:nvSpPr>
          <p:spPr bwMode="auto">
            <a:xfrm>
              <a:off x="4228741" y="4499511"/>
              <a:ext cx="685349" cy="1511071"/>
            </a:xfrm>
            <a:custGeom>
              <a:avLst/>
              <a:gdLst>
                <a:gd name="T0" fmla="*/ 238 w 498"/>
                <a:gd name="T1" fmla="*/ 164 h 1098"/>
                <a:gd name="T2" fmla="*/ 206 w 498"/>
                <a:gd name="T3" fmla="*/ 134 h 1098"/>
                <a:gd name="T4" fmla="*/ 194 w 498"/>
                <a:gd name="T5" fmla="*/ 112 h 1098"/>
                <a:gd name="T6" fmla="*/ 190 w 498"/>
                <a:gd name="T7" fmla="*/ 88 h 1098"/>
                <a:gd name="T8" fmla="*/ 186 w 498"/>
                <a:gd name="T9" fmla="*/ 68 h 1098"/>
                <a:gd name="T10" fmla="*/ 174 w 498"/>
                <a:gd name="T11" fmla="*/ 52 h 1098"/>
                <a:gd name="T12" fmla="*/ 166 w 498"/>
                <a:gd name="T13" fmla="*/ 44 h 1098"/>
                <a:gd name="T14" fmla="*/ 144 w 498"/>
                <a:gd name="T15" fmla="*/ 32 h 1098"/>
                <a:gd name="T16" fmla="*/ 134 w 498"/>
                <a:gd name="T17" fmla="*/ 30 h 1098"/>
                <a:gd name="T18" fmla="*/ 112 w 498"/>
                <a:gd name="T19" fmla="*/ 34 h 1098"/>
                <a:gd name="T20" fmla="*/ 88 w 498"/>
                <a:gd name="T21" fmla="*/ 52 h 1098"/>
                <a:gd name="T22" fmla="*/ 76 w 498"/>
                <a:gd name="T23" fmla="*/ 64 h 1098"/>
                <a:gd name="T24" fmla="*/ 66 w 498"/>
                <a:gd name="T25" fmla="*/ 88 h 1098"/>
                <a:gd name="T26" fmla="*/ 66 w 498"/>
                <a:gd name="T27" fmla="*/ 100 h 1098"/>
                <a:gd name="T28" fmla="*/ 74 w 498"/>
                <a:gd name="T29" fmla="*/ 120 h 1098"/>
                <a:gd name="T30" fmla="*/ 88 w 498"/>
                <a:gd name="T31" fmla="*/ 138 h 1098"/>
                <a:gd name="T32" fmla="*/ 96 w 498"/>
                <a:gd name="T33" fmla="*/ 146 h 1098"/>
                <a:gd name="T34" fmla="*/ 116 w 498"/>
                <a:gd name="T35" fmla="*/ 152 h 1098"/>
                <a:gd name="T36" fmla="*/ 126 w 498"/>
                <a:gd name="T37" fmla="*/ 154 h 1098"/>
                <a:gd name="T38" fmla="*/ 162 w 498"/>
                <a:gd name="T39" fmla="*/ 160 h 1098"/>
                <a:gd name="T40" fmla="*/ 176 w 498"/>
                <a:gd name="T41" fmla="*/ 166 h 1098"/>
                <a:gd name="T42" fmla="*/ 206 w 498"/>
                <a:gd name="T43" fmla="*/ 196 h 1098"/>
                <a:gd name="T44" fmla="*/ 0 w 498"/>
                <a:gd name="T45" fmla="*/ 418 h 1098"/>
                <a:gd name="T46" fmla="*/ 84 w 498"/>
                <a:gd name="T47" fmla="*/ 700 h 1098"/>
                <a:gd name="T48" fmla="*/ 176 w 498"/>
                <a:gd name="T49" fmla="*/ 1048 h 1098"/>
                <a:gd name="T50" fmla="*/ 178 w 498"/>
                <a:gd name="T51" fmla="*/ 1058 h 1098"/>
                <a:gd name="T52" fmla="*/ 188 w 498"/>
                <a:gd name="T53" fmla="*/ 1076 h 1098"/>
                <a:gd name="T54" fmla="*/ 196 w 498"/>
                <a:gd name="T55" fmla="*/ 1084 h 1098"/>
                <a:gd name="T56" fmla="*/ 220 w 498"/>
                <a:gd name="T57" fmla="*/ 1096 h 1098"/>
                <a:gd name="T58" fmla="*/ 242 w 498"/>
                <a:gd name="T59" fmla="*/ 1098 h 1098"/>
                <a:gd name="T60" fmla="*/ 260 w 498"/>
                <a:gd name="T61" fmla="*/ 1094 h 1098"/>
                <a:gd name="T62" fmla="*/ 286 w 498"/>
                <a:gd name="T63" fmla="*/ 1080 h 1098"/>
                <a:gd name="T64" fmla="*/ 296 w 498"/>
                <a:gd name="T65" fmla="*/ 1070 h 1098"/>
                <a:gd name="T66" fmla="*/ 340 w 498"/>
                <a:gd name="T67" fmla="*/ 1026 h 1098"/>
                <a:gd name="T68" fmla="*/ 382 w 498"/>
                <a:gd name="T69" fmla="*/ 972 h 1098"/>
                <a:gd name="T70" fmla="*/ 422 w 498"/>
                <a:gd name="T71" fmla="*/ 916 h 1098"/>
                <a:gd name="T72" fmla="*/ 490 w 498"/>
                <a:gd name="T73" fmla="*/ 810 h 1098"/>
                <a:gd name="T74" fmla="*/ 494 w 498"/>
                <a:gd name="T75" fmla="*/ 804 h 1098"/>
                <a:gd name="T76" fmla="*/ 498 w 498"/>
                <a:gd name="T77" fmla="*/ 788 h 1098"/>
                <a:gd name="T78" fmla="*/ 390 w 498"/>
                <a:gd name="T79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1098">
                  <a:moveTo>
                    <a:pt x="390" y="0"/>
                  </a:moveTo>
                  <a:lnTo>
                    <a:pt x="238" y="164"/>
                  </a:lnTo>
                  <a:lnTo>
                    <a:pt x="206" y="134"/>
                  </a:lnTo>
                  <a:lnTo>
                    <a:pt x="206" y="134"/>
                  </a:lnTo>
                  <a:lnTo>
                    <a:pt x="198" y="122"/>
                  </a:lnTo>
                  <a:lnTo>
                    <a:pt x="194" y="112"/>
                  </a:lnTo>
                  <a:lnTo>
                    <a:pt x="190" y="88"/>
                  </a:lnTo>
                  <a:lnTo>
                    <a:pt x="190" y="88"/>
                  </a:lnTo>
                  <a:lnTo>
                    <a:pt x="188" y="78"/>
                  </a:lnTo>
                  <a:lnTo>
                    <a:pt x="186" y="68"/>
                  </a:lnTo>
                  <a:lnTo>
                    <a:pt x="180" y="60"/>
                  </a:lnTo>
                  <a:lnTo>
                    <a:pt x="174" y="52"/>
                  </a:lnTo>
                  <a:lnTo>
                    <a:pt x="174" y="52"/>
                  </a:lnTo>
                  <a:lnTo>
                    <a:pt x="166" y="44"/>
                  </a:lnTo>
                  <a:lnTo>
                    <a:pt x="156" y="38"/>
                  </a:lnTo>
                  <a:lnTo>
                    <a:pt x="144" y="32"/>
                  </a:lnTo>
                  <a:lnTo>
                    <a:pt x="134" y="30"/>
                  </a:lnTo>
                  <a:lnTo>
                    <a:pt x="134" y="30"/>
                  </a:lnTo>
                  <a:lnTo>
                    <a:pt x="124" y="30"/>
                  </a:lnTo>
                  <a:lnTo>
                    <a:pt x="112" y="34"/>
                  </a:lnTo>
                  <a:lnTo>
                    <a:pt x="100" y="40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76" y="64"/>
                  </a:lnTo>
                  <a:lnTo>
                    <a:pt x="70" y="78"/>
                  </a:lnTo>
                  <a:lnTo>
                    <a:pt x="66" y="88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8" y="110"/>
                  </a:lnTo>
                  <a:lnTo>
                    <a:pt x="74" y="120"/>
                  </a:lnTo>
                  <a:lnTo>
                    <a:pt x="80" y="130"/>
                  </a:lnTo>
                  <a:lnTo>
                    <a:pt x="88" y="138"/>
                  </a:lnTo>
                  <a:lnTo>
                    <a:pt x="88" y="138"/>
                  </a:lnTo>
                  <a:lnTo>
                    <a:pt x="96" y="146"/>
                  </a:lnTo>
                  <a:lnTo>
                    <a:pt x="106" y="150"/>
                  </a:lnTo>
                  <a:lnTo>
                    <a:pt x="116" y="152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50" y="156"/>
                  </a:lnTo>
                  <a:lnTo>
                    <a:pt x="162" y="160"/>
                  </a:lnTo>
                  <a:lnTo>
                    <a:pt x="176" y="166"/>
                  </a:lnTo>
                  <a:lnTo>
                    <a:pt x="176" y="166"/>
                  </a:lnTo>
                  <a:lnTo>
                    <a:pt x="176" y="168"/>
                  </a:lnTo>
                  <a:lnTo>
                    <a:pt x="206" y="196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40" y="550"/>
                  </a:lnTo>
                  <a:lnTo>
                    <a:pt x="84" y="700"/>
                  </a:lnTo>
                  <a:lnTo>
                    <a:pt x="130" y="866"/>
                  </a:lnTo>
                  <a:lnTo>
                    <a:pt x="176" y="1048"/>
                  </a:lnTo>
                  <a:lnTo>
                    <a:pt x="176" y="1048"/>
                  </a:lnTo>
                  <a:lnTo>
                    <a:pt x="178" y="1058"/>
                  </a:lnTo>
                  <a:lnTo>
                    <a:pt x="182" y="1066"/>
                  </a:lnTo>
                  <a:lnTo>
                    <a:pt x="188" y="1076"/>
                  </a:lnTo>
                  <a:lnTo>
                    <a:pt x="196" y="1084"/>
                  </a:lnTo>
                  <a:lnTo>
                    <a:pt x="196" y="1084"/>
                  </a:lnTo>
                  <a:lnTo>
                    <a:pt x="208" y="1092"/>
                  </a:lnTo>
                  <a:lnTo>
                    <a:pt x="220" y="1096"/>
                  </a:lnTo>
                  <a:lnTo>
                    <a:pt x="232" y="1098"/>
                  </a:lnTo>
                  <a:lnTo>
                    <a:pt x="242" y="1098"/>
                  </a:lnTo>
                  <a:lnTo>
                    <a:pt x="242" y="1098"/>
                  </a:lnTo>
                  <a:lnTo>
                    <a:pt x="260" y="1094"/>
                  </a:lnTo>
                  <a:lnTo>
                    <a:pt x="274" y="1088"/>
                  </a:lnTo>
                  <a:lnTo>
                    <a:pt x="286" y="1080"/>
                  </a:lnTo>
                  <a:lnTo>
                    <a:pt x="296" y="1070"/>
                  </a:lnTo>
                  <a:lnTo>
                    <a:pt x="296" y="1070"/>
                  </a:lnTo>
                  <a:lnTo>
                    <a:pt x="318" y="1050"/>
                  </a:lnTo>
                  <a:lnTo>
                    <a:pt x="340" y="1026"/>
                  </a:lnTo>
                  <a:lnTo>
                    <a:pt x="360" y="1000"/>
                  </a:lnTo>
                  <a:lnTo>
                    <a:pt x="382" y="972"/>
                  </a:lnTo>
                  <a:lnTo>
                    <a:pt x="382" y="972"/>
                  </a:lnTo>
                  <a:lnTo>
                    <a:pt x="422" y="916"/>
                  </a:lnTo>
                  <a:lnTo>
                    <a:pt x="456" y="862"/>
                  </a:lnTo>
                  <a:lnTo>
                    <a:pt x="490" y="810"/>
                  </a:lnTo>
                  <a:lnTo>
                    <a:pt x="490" y="810"/>
                  </a:lnTo>
                  <a:lnTo>
                    <a:pt x="494" y="804"/>
                  </a:lnTo>
                  <a:lnTo>
                    <a:pt x="496" y="796"/>
                  </a:lnTo>
                  <a:lnTo>
                    <a:pt x="498" y="788"/>
                  </a:lnTo>
                  <a:lnTo>
                    <a:pt x="496" y="780"/>
                  </a:lnTo>
                  <a:lnTo>
                    <a:pt x="390" y="0"/>
                  </a:lnTo>
                  <a:close/>
                </a:path>
              </a:pathLst>
            </a:custGeom>
            <a:blipFill dpi="0"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2103883" y="4419691"/>
              <a:ext cx="850494" cy="872513"/>
            </a:xfrm>
            <a:custGeom>
              <a:avLst/>
              <a:gdLst>
                <a:gd name="T0" fmla="*/ 550 w 618"/>
                <a:gd name="T1" fmla="*/ 0 h 634"/>
                <a:gd name="T2" fmla="*/ 528 w 618"/>
                <a:gd name="T3" fmla="*/ 6 h 634"/>
                <a:gd name="T4" fmla="*/ 510 w 618"/>
                <a:gd name="T5" fmla="*/ 22 h 634"/>
                <a:gd name="T6" fmla="*/ 496 w 618"/>
                <a:gd name="T7" fmla="*/ 48 h 634"/>
                <a:gd name="T8" fmla="*/ 492 w 618"/>
                <a:gd name="T9" fmla="*/ 84 h 634"/>
                <a:gd name="T10" fmla="*/ 482 w 618"/>
                <a:gd name="T11" fmla="*/ 108 h 634"/>
                <a:gd name="T12" fmla="*/ 362 w 618"/>
                <a:gd name="T13" fmla="*/ 84 h 634"/>
                <a:gd name="T14" fmla="*/ 140 w 618"/>
                <a:gd name="T15" fmla="*/ 230 h 634"/>
                <a:gd name="T16" fmla="*/ 124 w 618"/>
                <a:gd name="T17" fmla="*/ 184 h 634"/>
                <a:gd name="T18" fmla="*/ 118 w 618"/>
                <a:gd name="T19" fmla="*/ 164 h 634"/>
                <a:gd name="T20" fmla="*/ 108 w 618"/>
                <a:gd name="T21" fmla="*/ 148 h 634"/>
                <a:gd name="T22" fmla="*/ 78 w 618"/>
                <a:gd name="T23" fmla="*/ 128 h 634"/>
                <a:gd name="T24" fmla="*/ 56 w 618"/>
                <a:gd name="T25" fmla="*/ 126 h 634"/>
                <a:gd name="T26" fmla="*/ 20 w 618"/>
                <a:gd name="T27" fmla="*/ 148 h 634"/>
                <a:gd name="T28" fmla="*/ 2 w 618"/>
                <a:gd name="T29" fmla="*/ 172 h 634"/>
                <a:gd name="T30" fmla="*/ 0 w 618"/>
                <a:gd name="T31" fmla="*/ 194 h 634"/>
                <a:gd name="T32" fmla="*/ 14 w 618"/>
                <a:gd name="T33" fmla="*/ 226 h 634"/>
                <a:gd name="T34" fmla="*/ 30 w 618"/>
                <a:gd name="T35" fmla="*/ 240 h 634"/>
                <a:gd name="T36" fmla="*/ 60 w 618"/>
                <a:gd name="T37" fmla="*/ 250 h 634"/>
                <a:gd name="T38" fmla="*/ 96 w 618"/>
                <a:gd name="T39" fmla="*/ 256 h 634"/>
                <a:gd name="T40" fmla="*/ 110 w 618"/>
                <a:gd name="T41" fmla="*/ 264 h 634"/>
                <a:gd name="T42" fmla="*/ 72 w 618"/>
                <a:gd name="T43" fmla="*/ 394 h 634"/>
                <a:gd name="T44" fmla="*/ 56 w 618"/>
                <a:gd name="T45" fmla="*/ 452 h 634"/>
                <a:gd name="T46" fmla="*/ 42 w 618"/>
                <a:gd name="T47" fmla="*/ 526 h 634"/>
                <a:gd name="T48" fmla="*/ 44 w 618"/>
                <a:gd name="T49" fmla="*/ 564 h 634"/>
                <a:gd name="T50" fmla="*/ 64 w 618"/>
                <a:gd name="T51" fmla="*/ 604 h 634"/>
                <a:gd name="T52" fmla="*/ 92 w 618"/>
                <a:gd name="T53" fmla="*/ 620 h 634"/>
                <a:gd name="T54" fmla="*/ 120 w 618"/>
                <a:gd name="T55" fmla="*/ 624 h 634"/>
                <a:gd name="T56" fmla="*/ 172 w 618"/>
                <a:gd name="T57" fmla="*/ 614 h 634"/>
                <a:gd name="T58" fmla="*/ 346 w 618"/>
                <a:gd name="T59" fmla="*/ 488 h 634"/>
                <a:gd name="T60" fmla="*/ 398 w 618"/>
                <a:gd name="T61" fmla="*/ 542 h 634"/>
                <a:gd name="T62" fmla="*/ 406 w 618"/>
                <a:gd name="T63" fmla="*/ 576 h 634"/>
                <a:gd name="T64" fmla="*/ 416 w 618"/>
                <a:gd name="T65" fmla="*/ 604 h 634"/>
                <a:gd name="T66" fmla="*/ 430 w 618"/>
                <a:gd name="T67" fmla="*/ 620 h 634"/>
                <a:gd name="T68" fmla="*/ 462 w 618"/>
                <a:gd name="T69" fmla="*/ 634 h 634"/>
                <a:gd name="T70" fmla="*/ 484 w 618"/>
                <a:gd name="T71" fmla="*/ 632 h 634"/>
                <a:gd name="T72" fmla="*/ 508 w 618"/>
                <a:gd name="T73" fmla="*/ 614 h 634"/>
                <a:gd name="T74" fmla="*/ 530 w 618"/>
                <a:gd name="T75" fmla="*/ 576 h 634"/>
                <a:gd name="T76" fmla="*/ 526 w 618"/>
                <a:gd name="T77" fmla="*/ 556 h 634"/>
                <a:gd name="T78" fmla="*/ 508 w 618"/>
                <a:gd name="T79" fmla="*/ 526 h 634"/>
                <a:gd name="T80" fmla="*/ 490 w 618"/>
                <a:gd name="T81" fmla="*/ 516 h 634"/>
                <a:gd name="T82" fmla="*/ 470 w 618"/>
                <a:gd name="T83" fmla="*/ 512 h 634"/>
                <a:gd name="T84" fmla="*/ 420 w 618"/>
                <a:gd name="T85" fmla="*/ 498 h 634"/>
                <a:gd name="T86" fmla="*/ 378 w 618"/>
                <a:gd name="T87" fmla="*/ 456 h 634"/>
                <a:gd name="T88" fmla="*/ 514 w 618"/>
                <a:gd name="T89" fmla="*/ 140 h 634"/>
                <a:gd name="T90" fmla="*/ 538 w 618"/>
                <a:gd name="T91" fmla="*/ 128 h 634"/>
                <a:gd name="T92" fmla="*/ 570 w 618"/>
                <a:gd name="T93" fmla="*/ 122 h 634"/>
                <a:gd name="T94" fmla="*/ 596 w 618"/>
                <a:gd name="T95" fmla="*/ 108 h 634"/>
                <a:gd name="T96" fmla="*/ 612 w 618"/>
                <a:gd name="T97" fmla="*/ 88 h 634"/>
                <a:gd name="T98" fmla="*/ 618 w 618"/>
                <a:gd name="T99" fmla="*/ 68 h 634"/>
                <a:gd name="T100" fmla="*/ 608 w 618"/>
                <a:gd name="T101" fmla="*/ 34 h 634"/>
                <a:gd name="T102" fmla="*/ 584 w 618"/>
                <a:gd name="T103" fmla="*/ 10 h 634"/>
                <a:gd name="T104" fmla="*/ 554 w 618"/>
                <a:gd name="T105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634">
                  <a:moveTo>
                    <a:pt x="554" y="0"/>
                  </a:moveTo>
                  <a:lnTo>
                    <a:pt x="554" y="0"/>
                  </a:lnTo>
                  <a:lnTo>
                    <a:pt x="550" y="0"/>
                  </a:lnTo>
                  <a:lnTo>
                    <a:pt x="550" y="0"/>
                  </a:lnTo>
                  <a:lnTo>
                    <a:pt x="538" y="2"/>
                  </a:lnTo>
                  <a:lnTo>
                    <a:pt x="528" y="6"/>
                  </a:lnTo>
                  <a:lnTo>
                    <a:pt x="518" y="14"/>
                  </a:lnTo>
                  <a:lnTo>
                    <a:pt x="510" y="22"/>
                  </a:lnTo>
                  <a:lnTo>
                    <a:pt x="510" y="22"/>
                  </a:lnTo>
                  <a:lnTo>
                    <a:pt x="504" y="30"/>
                  </a:lnTo>
                  <a:lnTo>
                    <a:pt x="498" y="38"/>
                  </a:lnTo>
                  <a:lnTo>
                    <a:pt x="496" y="48"/>
                  </a:lnTo>
                  <a:lnTo>
                    <a:pt x="494" y="60"/>
                  </a:lnTo>
                  <a:lnTo>
                    <a:pt x="494" y="60"/>
                  </a:lnTo>
                  <a:lnTo>
                    <a:pt x="492" y="84"/>
                  </a:lnTo>
                  <a:lnTo>
                    <a:pt x="488" y="96"/>
                  </a:lnTo>
                  <a:lnTo>
                    <a:pt x="482" y="108"/>
                  </a:lnTo>
                  <a:lnTo>
                    <a:pt x="482" y="108"/>
                  </a:lnTo>
                  <a:lnTo>
                    <a:pt x="480" y="110"/>
                  </a:lnTo>
                  <a:lnTo>
                    <a:pt x="436" y="154"/>
                  </a:lnTo>
                  <a:lnTo>
                    <a:pt x="362" y="84"/>
                  </a:lnTo>
                  <a:lnTo>
                    <a:pt x="184" y="274"/>
                  </a:lnTo>
                  <a:lnTo>
                    <a:pt x="140" y="230"/>
                  </a:lnTo>
                  <a:lnTo>
                    <a:pt x="140" y="230"/>
                  </a:lnTo>
                  <a:lnTo>
                    <a:pt x="132" y="218"/>
                  </a:lnTo>
                  <a:lnTo>
                    <a:pt x="128" y="206"/>
                  </a:lnTo>
                  <a:lnTo>
                    <a:pt x="124" y="184"/>
                  </a:lnTo>
                  <a:lnTo>
                    <a:pt x="124" y="184"/>
                  </a:lnTo>
                  <a:lnTo>
                    <a:pt x="122" y="174"/>
                  </a:lnTo>
                  <a:lnTo>
                    <a:pt x="118" y="164"/>
                  </a:lnTo>
                  <a:lnTo>
                    <a:pt x="114" y="156"/>
                  </a:lnTo>
                  <a:lnTo>
                    <a:pt x="108" y="148"/>
                  </a:lnTo>
                  <a:lnTo>
                    <a:pt x="108" y="148"/>
                  </a:lnTo>
                  <a:lnTo>
                    <a:pt x="98" y="140"/>
                  </a:lnTo>
                  <a:lnTo>
                    <a:pt x="88" y="132"/>
                  </a:lnTo>
                  <a:lnTo>
                    <a:pt x="78" y="128"/>
                  </a:lnTo>
                  <a:lnTo>
                    <a:pt x="68" y="126"/>
                  </a:lnTo>
                  <a:lnTo>
                    <a:pt x="68" y="126"/>
                  </a:lnTo>
                  <a:lnTo>
                    <a:pt x="56" y="126"/>
                  </a:lnTo>
                  <a:lnTo>
                    <a:pt x="46" y="130"/>
                  </a:lnTo>
                  <a:lnTo>
                    <a:pt x="34" y="136"/>
                  </a:lnTo>
                  <a:lnTo>
                    <a:pt x="20" y="148"/>
                  </a:lnTo>
                  <a:lnTo>
                    <a:pt x="20" y="148"/>
                  </a:lnTo>
                  <a:lnTo>
                    <a:pt x="10" y="160"/>
                  </a:lnTo>
                  <a:lnTo>
                    <a:pt x="2" y="172"/>
                  </a:lnTo>
                  <a:lnTo>
                    <a:pt x="0" y="184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2" y="206"/>
                  </a:lnTo>
                  <a:lnTo>
                    <a:pt x="6" y="216"/>
                  </a:lnTo>
                  <a:lnTo>
                    <a:pt x="14" y="226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30" y="240"/>
                  </a:lnTo>
                  <a:lnTo>
                    <a:pt x="38" y="246"/>
                  </a:lnTo>
                  <a:lnTo>
                    <a:pt x="48" y="248"/>
                  </a:lnTo>
                  <a:lnTo>
                    <a:pt x="60" y="250"/>
                  </a:lnTo>
                  <a:lnTo>
                    <a:pt x="60" y="250"/>
                  </a:lnTo>
                  <a:lnTo>
                    <a:pt x="84" y="252"/>
                  </a:lnTo>
                  <a:lnTo>
                    <a:pt x="96" y="256"/>
                  </a:lnTo>
                  <a:lnTo>
                    <a:pt x="108" y="262"/>
                  </a:lnTo>
                  <a:lnTo>
                    <a:pt x="108" y="262"/>
                  </a:lnTo>
                  <a:lnTo>
                    <a:pt x="110" y="264"/>
                  </a:lnTo>
                  <a:lnTo>
                    <a:pt x="152" y="306"/>
                  </a:lnTo>
                  <a:lnTo>
                    <a:pt x="72" y="394"/>
                  </a:lnTo>
                  <a:lnTo>
                    <a:pt x="72" y="394"/>
                  </a:lnTo>
                  <a:lnTo>
                    <a:pt x="72" y="394"/>
                  </a:lnTo>
                  <a:lnTo>
                    <a:pt x="72" y="394"/>
                  </a:lnTo>
                  <a:lnTo>
                    <a:pt x="56" y="452"/>
                  </a:lnTo>
                  <a:lnTo>
                    <a:pt x="46" y="500"/>
                  </a:lnTo>
                  <a:lnTo>
                    <a:pt x="46" y="500"/>
                  </a:lnTo>
                  <a:lnTo>
                    <a:pt x="42" y="526"/>
                  </a:lnTo>
                  <a:lnTo>
                    <a:pt x="42" y="550"/>
                  </a:lnTo>
                  <a:lnTo>
                    <a:pt x="42" y="550"/>
                  </a:lnTo>
                  <a:lnTo>
                    <a:pt x="44" y="564"/>
                  </a:lnTo>
                  <a:lnTo>
                    <a:pt x="48" y="578"/>
                  </a:lnTo>
                  <a:lnTo>
                    <a:pt x="54" y="592"/>
                  </a:lnTo>
                  <a:lnTo>
                    <a:pt x="64" y="604"/>
                  </a:lnTo>
                  <a:lnTo>
                    <a:pt x="64" y="604"/>
                  </a:lnTo>
                  <a:lnTo>
                    <a:pt x="78" y="614"/>
                  </a:lnTo>
                  <a:lnTo>
                    <a:pt x="92" y="620"/>
                  </a:lnTo>
                  <a:lnTo>
                    <a:pt x="106" y="622"/>
                  </a:lnTo>
                  <a:lnTo>
                    <a:pt x="120" y="624"/>
                  </a:lnTo>
                  <a:lnTo>
                    <a:pt x="120" y="624"/>
                  </a:lnTo>
                  <a:lnTo>
                    <a:pt x="146" y="622"/>
                  </a:lnTo>
                  <a:lnTo>
                    <a:pt x="172" y="614"/>
                  </a:lnTo>
                  <a:lnTo>
                    <a:pt x="172" y="614"/>
                  </a:lnTo>
                  <a:lnTo>
                    <a:pt x="210" y="602"/>
                  </a:lnTo>
                  <a:lnTo>
                    <a:pt x="256" y="584"/>
                  </a:lnTo>
                  <a:lnTo>
                    <a:pt x="346" y="488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8" y="542"/>
                  </a:lnTo>
                  <a:lnTo>
                    <a:pt x="402" y="554"/>
                  </a:lnTo>
                  <a:lnTo>
                    <a:pt x="406" y="576"/>
                  </a:lnTo>
                  <a:lnTo>
                    <a:pt x="406" y="576"/>
                  </a:lnTo>
                  <a:lnTo>
                    <a:pt x="408" y="586"/>
                  </a:lnTo>
                  <a:lnTo>
                    <a:pt x="410" y="596"/>
                  </a:lnTo>
                  <a:lnTo>
                    <a:pt x="416" y="604"/>
                  </a:lnTo>
                  <a:lnTo>
                    <a:pt x="422" y="612"/>
                  </a:lnTo>
                  <a:lnTo>
                    <a:pt x="422" y="612"/>
                  </a:lnTo>
                  <a:lnTo>
                    <a:pt x="430" y="620"/>
                  </a:lnTo>
                  <a:lnTo>
                    <a:pt x="440" y="628"/>
                  </a:lnTo>
                  <a:lnTo>
                    <a:pt x="452" y="632"/>
                  </a:lnTo>
                  <a:lnTo>
                    <a:pt x="462" y="634"/>
                  </a:lnTo>
                  <a:lnTo>
                    <a:pt x="462" y="634"/>
                  </a:lnTo>
                  <a:lnTo>
                    <a:pt x="472" y="634"/>
                  </a:lnTo>
                  <a:lnTo>
                    <a:pt x="484" y="632"/>
                  </a:lnTo>
                  <a:lnTo>
                    <a:pt x="496" y="624"/>
                  </a:lnTo>
                  <a:lnTo>
                    <a:pt x="508" y="614"/>
                  </a:lnTo>
                  <a:lnTo>
                    <a:pt x="508" y="614"/>
                  </a:lnTo>
                  <a:lnTo>
                    <a:pt x="520" y="600"/>
                  </a:lnTo>
                  <a:lnTo>
                    <a:pt x="526" y="588"/>
                  </a:lnTo>
                  <a:lnTo>
                    <a:pt x="530" y="576"/>
                  </a:lnTo>
                  <a:lnTo>
                    <a:pt x="530" y="566"/>
                  </a:lnTo>
                  <a:lnTo>
                    <a:pt x="530" y="566"/>
                  </a:lnTo>
                  <a:lnTo>
                    <a:pt x="526" y="556"/>
                  </a:lnTo>
                  <a:lnTo>
                    <a:pt x="522" y="546"/>
                  </a:lnTo>
                  <a:lnTo>
                    <a:pt x="516" y="536"/>
                  </a:lnTo>
                  <a:lnTo>
                    <a:pt x="508" y="526"/>
                  </a:lnTo>
                  <a:lnTo>
                    <a:pt x="508" y="526"/>
                  </a:lnTo>
                  <a:lnTo>
                    <a:pt x="500" y="520"/>
                  </a:lnTo>
                  <a:lnTo>
                    <a:pt x="490" y="516"/>
                  </a:lnTo>
                  <a:lnTo>
                    <a:pt x="480" y="512"/>
                  </a:lnTo>
                  <a:lnTo>
                    <a:pt x="470" y="512"/>
                  </a:lnTo>
                  <a:lnTo>
                    <a:pt x="470" y="512"/>
                  </a:lnTo>
                  <a:lnTo>
                    <a:pt x="446" y="508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20" y="498"/>
                  </a:lnTo>
                  <a:lnTo>
                    <a:pt x="420" y="496"/>
                  </a:lnTo>
                  <a:lnTo>
                    <a:pt x="378" y="456"/>
                  </a:lnTo>
                  <a:lnTo>
                    <a:pt x="556" y="266"/>
                  </a:lnTo>
                  <a:lnTo>
                    <a:pt x="470" y="186"/>
                  </a:lnTo>
                  <a:lnTo>
                    <a:pt x="514" y="140"/>
                  </a:lnTo>
                  <a:lnTo>
                    <a:pt x="514" y="140"/>
                  </a:lnTo>
                  <a:lnTo>
                    <a:pt x="526" y="132"/>
                  </a:lnTo>
                  <a:lnTo>
                    <a:pt x="538" y="128"/>
                  </a:lnTo>
                  <a:lnTo>
                    <a:pt x="560" y="124"/>
                  </a:lnTo>
                  <a:lnTo>
                    <a:pt x="560" y="124"/>
                  </a:lnTo>
                  <a:lnTo>
                    <a:pt x="570" y="122"/>
                  </a:lnTo>
                  <a:lnTo>
                    <a:pt x="580" y="118"/>
                  </a:lnTo>
                  <a:lnTo>
                    <a:pt x="588" y="114"/>
                  </a:lnTo>
                  <a:lnTo>
                    <a:pt x="596" y="108"/>
                  </a:lnTo>
                  <a:lnTo>
                    <a:pt x="596" y="108"/>
                  </a:lnTo>
                  <a:lnTo>
                    <a:pt x="604" y="98"/>
                  </a:lnTo>
                  <a:lnTo>
                    <a:pt x="612" y="88"/>
                  </a:lnTo>
                  <a:lnTo>
                    <a:pt x="616" y="78"/>
                  </a:lnTo>
                  <a:lnTo>
                    <a:pt x="618" y="68"/>
                  </a:lnTo>
                  <a:lnTo>
                    <a:pt x="618" y="68"/>
                  </a:lnTo>
                  <a:lnTo>
                    <a:pt x="618" y="56"/>
                  </a:lnTo>
                  <a:lnTo>
                    <a:pt x="614" y="46"/>
                  </a:lnTo>
                  <a:lnTo>
                    <a:pt x="608" y="34"/>
                  </a:lnTo>
                  <a:lnTo>
                    <a:pt x="596" y="20"/>
                  </a:lnTo>
                  <a:lnTo>
                    <a:pt x="596" y="20"/>
                  </a:lnTo>
                  <a:lnTo>
                    <a:pt x="584" y="10"/>
                  </a:lnTo>
                  <a:lnTo>
                    <a:pt x="574" y="4"/>
                  </a:lnTo>
                  <a:lnTo>
                    <a:pt x="564" y="0"/>
                  </a:lnTo>
                  <a:lnTo>
                    <a:pt x="554" y="0"/>
                  </a:lnTo>
                  <a:lnTo>
                    <a:pt x="554" y="0"/>
                  </a:lnTo>
                  <a:close/>
                </a:path>
              </a:pathLst>
            </a:custGeom>
            <a:blipFill dpi="0"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2505734" y="4829800"/>
              <a:ext cx="644063" cy="1045914"/>
            </a:xfrm>
            <a:custGeom>
              <a:avLst/>
              <a:gdLst>
                <a:gd name="T0" fmla="*/ 352 w 468"/>
                <a:gd name="T1" fmla="*/ 108 h 760"/>
                <a:gd name="T2" fmla="*/ 324 w 468"/>
                <a:gd name="T3" fmla="*/ 42 h 760"/>
                <a:gd name="T4" fmla="*/ 302 w 468"/>
                <a:gd name="T5" fmla="*/ 4 h 760"/>
                <a:gd name="T6" fmla="*/ 148 w 468"/>
                <a:gd name="T7" fmla="*/ 162 h 760"/>
                <a:gd name="T8" fmla="*/ 154 w 468"/>
                <a:gd name="T9" fmla="*/ 168 h 760"/>
                <a:gd name="T10" fmla="*/ 182 w 468"/>
                <a:gd name="T11" fmla="*/ 174 h 760"/>
                <a:gd name="T12" fmla="*/ 196 w 468"/>
                <a:gd name="T13" fmla="*/ 176 h 760"/>
                <a:gd name="T14" fmla="*/ 228 w 468"/>
                <a:gd name="T15" fmla="*/ 188 h 760"/>
                <a:gd name="T16" fmla="*/ 244 w 468"/>
                <a:gd name="T17" fmla="*/ 200 h 760"/>
                <a:gd name="T18" fmla="*/ 256 w 468"/>
                <a:gd name="T19" fmla="*/ 212 h 760"/>
                <a:gd name="T20" fmla="*/ 274 w 468"/>
                <a:gd name="T21" fmla="*/ 244 h 760"/>
                <a:gd name="T22" fmla="*/ 278 w 468"/>
                <a:gd name="T23" fmla="*/ 264 h 760"/>
                <a:gd name="T24" fmla="*/ 276 w 468"/>
                <a:gd name="T25" fmla="*/ 282 h 760"/>
                <a:gd name="T26" fmla="*/ 260 w 468"/>
                <a:gd name="T27" fmla="*/ 324 h 760"/>
                <a:gd name="T28" fmla="*/ 246 w 468"/>
                <a:gd name="T29" fmla="*/ 342 h 760"/>
                <a:gd name="T30" fmla="*/ 236 w 468"/>
                <a:gd name="T31" fmla="*/ 352 h 760"/>
                <a:gd name="T32" fmla="*/ 216 w 468"/>
                <a:gd name="T33" fmla="*/ 366 h 760"/>
                <a:gd name="T34" fmla="*/ 196 w 468"/>
                <a:gd name="T35" fmla="*/ 374 h 760"/>
                <a:gd name="T36" fmla="*/ 176 w 468"/>
                <a:gd name="T37" fmla="*/ 376 h 760"/>
                <a:gd name="T38" fmla="*/ 166 w 468"/>
                <a:gd name="T39" fmla="*/ 376 h 760"/>
                <a:gd name="T40" fmla="*/ 130 w 468"/>
                <a:gd name="T41" fmla="*/ 364 h 760"/>
                <a:gd name="T42" fmla="*/ 102 w 468"/>
                <a:gd name="T43" fmla="*/ 344 h 760"/>
                <a:gd name="T44" fmla="*/ 90 w 468"/>
                <a:gd name="T45" fmla="*/ 328 h 760"/>
                <a:gd name="T46" fmla="*/ 78 w 468"/>
                <a:gd name="T47" fmla="*/ 298 h 760"/>
                <a:gd name="T48" fmla="*/ 74 w 468"/>
                <a:gd name="T49" fmla="*/ 286 h 760"/>
                <a:gd name="T50" fmla="*/ 70 w 468"/>
                <a:gd name="T51" fmla="*/ 262 h 760"/>
                <a:gd name="T52" fmla="*/ 0 w 468"/>
                <a:gd name="T53" fmla="*/ 320 h 760"/>
                <a:gd name="T54" fmla="*/ 22 w 468"/>
                <a:gd name="T55" fmla="*/ 370 h 760"/>
                <a:gd name="T56" fmla="*/ 66 w 468"/>
                <a:gd name="T57" fmla="*/ 476 h 760"/>
                <a:gd name="T58" fmla="*/ 86 w 468"/>
                <a:gd name="T59" fmla="*/ 530 h 760"/>
                <a:gd name="T60" fmla="*/ 126 w 468"/>
                <a:gd name="T61" fmla="*/ 656 h 760"/>
                <a:gd name="T62" fmla="*/ 140 w 468"/>
                <a:gd name="T63" fmla="*/ 708 h 760"/>
                <a:gd name="T64" fmla="*/ 154 w 468"/>
                <a:gd name="T65" fmla="*/ 730 h 760"/>
                <a:gd name="T66" fmla="*/ 162 w 468"/>
                <a:gd name="T67" fmla="*/ 736 h 760"/>
                <a:gd name="T68" fmla="*/ 182 w 468"/>
                <a:gd name="T69" fmla="*/ 748 h 760"/>
                <a:gd name="T70" fmla="*/ 194 w 468"/>
                <a:gd name="T71" fmla="*/ 752 h 760"/>
                <a:gd name="T72" fmla="*/ 228 w 468"/>
                <a:gd name="T73" fmla="*/ 760 h 760"/>
                <a:gd name="T74" fmla="*/ 248 w 468"/>
                <a:gd name="T75" fmla="*/ 760 h 760"/>
                <a:gd name="T76" fmla="*/ 292 w 468"/>
                <a:gd name="T77" fmla="*/ 752 h 760"/>
                <a:gd name="T78" fmla="*/ 342 w 468"/>
                <a:gd name="T79" fmla="*/ 730 h 760"/>
                <a:gd name="T80" fmla="*/ 396 w 468"/>
                <a:gd name="T81" fmla="*/ 694 h 760"/>
                <a:gd name="T82" fmla="*/ 456 w 468"/>
                <a:gd name="T83" fmla="*/ 636 h 760"/>
                <a:gd name="T84" fmla="*/ 462 w 468"/>
                <a:gd name="T85" fmla="*/ 628 h 760"/>
                <a:gd name="T86" fmla="*/ 468 w 468"/>
                <a:gd name="T87" fmla="*/ 610 h 760"/>
                <a:gd name="T88" fmla="*/ 468 w 468"/>
                <a:gd name="T89" fmla="*/ 600 h 760"/>
                <a:gd name="T90" fmla="*/ 446 w 468"/>
                <a:gd name="T91" fmla="*/ 444 h 760"/>
                <a:gd name="T92" fmla="*/ 418 w 468"/>
                <a:gd name="T93" fmla="*/ 312 h 760"/>
                <a:gd name="T94" fmla="*/ 386 w 468"/>
                <a:gd name="T95" fmla="*/ 200 h 760"/>
                <a:gd name="T96" fmla="*/ 352 w 468"/>
                <a:gd name="T97" fmla="*/ 108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8" h="760">
                  <a:moveTo>
                    <a:pt x="352" y="108"/>
                  </a:moveTo>
                  <a:lnTo>
                    <a:pt x="352" y="108"/>
                  </a:lnTo>
                  <a:lnTo>
                    <a:pt x="336" y="70"/>
                  </a:lnTo>
                  <a:lnTo>
                    <a:pt x="324" y="42"/>
                  </a:lnTo>
                  <a:lnTo>
                    <a:pt x="312" y="20"/>
                  </a:lnTo>
                  <a:lnTo>
                    <a:pt x="302" y="4"/>
                  </a:lnTo>
                  <a:lnTo>
                    <a:pt x="298" y="0"/>
                  </a:lnTo>
                  <a:lnTo>
                    <a:pt x="148" y="162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62" y="172"/>
                  </a:lnTo>
                  <a:lnTo>
                    <a:pt x="182" y="174"/>
                  </a:lnTo>
                  <a:lnTo>
                    <a:pt x="182" y="174"/>
                  </a:lnTo>
                  <a:lnTo>
                    <a:pt x="196" y="176"/>
                  </a:lnTo>
                  <a:lnTo>
                    <a:pt x="212" y="180"/>
                  </a:lnTo>
                  <a:lnTo>
                    <a:pt x="228" y="188"/>
                  </a:lnTo>
                  <a:lnTo>
                    <a:pt x="236" y="194"/>
                  </a:lnTo>
                  <a:lnTo>
                    <a:pt x="244" y="200"/>
                  </a:lnTo>
                  <a:lnTo>
                    <a:pt x="244" y="200"/>
                  </a:lnTo>
                  <a:lnTo>
                    <a:pt x="256" y="212"/>
                  </a:lnTo>
                  <a:lnTo>
                    <a:pt x="266" y="228"/>
                  </a:lnTo>
                  <a:lnTo>
                    <a:pt x="274" y="244"/>
                  </a:lnTo>
                  <a:lnTo>
                    <a:pt x="278" y="264"/>
                  </a:lnTo>
                  <a:lnTo>
                    <a:pt x="278" y="264"/>
                  </a:lnTo>
                  <a:lnTo>
                    <a:pt x="278" y="272"/>
                  </a:lnTo>
                  <a:lnTo>
                    <a:pt x="276" y="282"/>
                  </a:lnTo>
                  <a:lnTo>
                    <a:pt x="272" y="304"/>
                  </a:lnTo>
                  <a:lnTo>
                    <a:pt x="260" y="324"/>
                  </a:lnTo>
                  <a:lnTo>
                    <a:pt x="254" y="334"/>
                  </a:lnTo>
                  <a:lnTo>
                    <a:pt x="246" y="342"/>
                  </a:lnTo>
                  <a:lnTo>
                    <a:pt x="246" y="342"/>
                  </a:lnTo>
                  <a:lnTo>
                    <a:pt x="236" y="352"/>
                  </a:lnTo>
                  <a:lnTo>
                    <a:pt x="226" y="358"/>
                  </a:lnTo>
                  <a:lnTo>
                    <a:pt x="216" y="366"/>
                  </a:lnTo>
                  <a:lnTo>
                    <a:pt x="206" y="370"/>
                  </a:lnTo>
                  <a:lnTo>
                    <a:pt x="196" y="374"/>
                  </a:lnTo>
                  <a:lnTo>
                    <a:pt x="186" y="376"/>
                  </a:lnTo>
                  <a:lnTo>
                    <a:pt x="176" y="376"/>
                  </a:lnTo>
                  <a:lnTo>
                    <a:pt x="166" y="376"/>
                  </a:lnTo>
                  <a:lnTo>
                    <a:pt x="166" y="376"/>
                  </a:lnTo>
                  <a:lnTo>
                    <a:pt x="146" y="372"/>
                  </a:lnTo>
                  <a:lnTo>
                    <a:pt x="130" y="364"/>
                  </a:lnTo>
                  <a:lnTo>
                    <a:pt x="114" y="354"/>
                  </a:lnTo>
                  <a:lnTo>
                    <a:pt x="102" y="344"/>
                  </a:lnTo>
                  <a:lnTo>
                    <a:pt x="102" y="344"/>
                  </a:lnTo>
                  <a:lnTo>
                    <a:pt x="90" y="328"/>
                  </a:lnTo>
                  <a:lnTo>
                    <a:pt x="82" y="314"/>
                  </a:lnTo>
                  <a:lnTo>
                    <a:pt x="78" y="298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2" y="268"/>
                  </a:lnTo>
                  <a:lnTo>
                    <a:pt x="70" y="262"/>
                  </a:lnTo>
                  <a:lnTo>
                    <a:pt x="62" y="254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22" y="370"/>
                  </a:lnTo>
                  <a:lnTo>
                    <a:pt x="46" y="422"/>
                  </a:lnTo>
                  <a:lnTo>
                    <a:pt x="66" y="476"/>
                  </a:lnTo>
                  <a:lnTo>
                    <a:pt x="86" y="530"/>
                  </a:lnTo>
                  <a:lnTo>
                    <a:pt x="86" y="530"/>
                  </a:lnTo>
                  <a:lnTo>
                    <a:pt x="108" y="600"/>
                  </a:lnTo>
                  <a:lnTo>
                    <a:pt x="126" y="656"/>
                  </a:lnTo>
                  <a:lnTo>
                    <a:pt x="140" y="708"/>
                  </a:lnTo>
                  <a:lnTo>
                    <a:pt x="140" y="708"/>
                  </a:lnTo>
                  <a:lnTo>
                    <a:pt x="146" y="720"/>
                  </a:lnTo>
                  <a:lnTo>
                    <a:pt x="154" y="730"/>
                  </a:lnTo>
                  <a:lnTo>
                    <a:pt x="154" y="730"/>
                  </a:lnTo>
                  <a:lnTo>
                    <a:pt x="162" y="736"/>
                  </a:lnTo>
                  <a:lnTo>
                    <a:pt x="170" y="742"/>
                  </a:lnTo>
                  <a:lnTo>
                    <a:pt x="182" y="748"/>
                  </a:lnTo>
                  <a:lnTo>
                    <a:pt x="182" y="748"/>
                  </a:lnTo>
                  <a:lnTo>
                    <a:pt x="194" y="752"/>
                  </a:lnTo>
                  <a:lnTo>
                    <a:pt x="210" y="756"/>
                  </a:lnTo>
                  <a:lnTo>
                    <a:pt x="228" y="760"/>
                  </a:lnTo>
                  <a:lnTo>
                    <a:pt x="248" y="760"/>
                  </a:lnTo>
                  <a:lnTo>
                    <a:pt x="248" y="760"/>
                  </a:lnTo>
                  <a:lnTo>
                    <a:pt x="270" y="758"/>
                  </a:lnTo>
                  <a:lnTo>
                    <a:pt x="292" y="752"/>
                  </a:lnTo>
                  <a:lnTo>
                    <a:pt x="316" y="744"/>
                  </a:lnTo>
                  <a:lnTo>
                    <a:pt x="342" y="730"/>
                  </a:lnTo>
                  <a:lnTo>
                    <a:pt x="368" y="714"/>
                  </a:lnTo>
                  <a:lnTo>
                    <a:pt x="396" y="694"/>
                  </a:lnTo>
                  <a:lnTo>
                    <a:pt x="426" y="668"/>
                  </a:lnTo>
                  <a:lnTo>
                    <a:pt x="456" y="636"/>
                  </a:lnTo>
                  <a:lnTo>
                    <a:pt x="456" y="636"/>
                  </a:lnTo>
                  <a:lnTo>
                    <a:pt x="462" y="628"/>
                  </a:lnTo>
                  <a:lnTo>
                    <a:pt x="466" y="620"/>
                  </a:lnTo>
                  <a:lnTo>
                    <a:pt x="468" y="610"/>
                  </a:lnTo>
                  <a:lnTo>
                    <a:pt x="468" y="600"/>
                  </a:lnTo>
                  <a:lnTo>
                    <a:pt x="468" y="600"/>
                  </a:lnTo>
                  <a:lnTo>
                    <a:pt x="458" y="520"/>
                  </a:lnTo>
                  <a:lnTo>
                    <a:pt x="446" y="444"/>
                  </a:lnTo>
                  <a:lnTo>
                    <a:pt x="432" y="376"/>
                  </a:lnTo>
                  <a:lnTo>
                    <a:pt x="418" y="312"/>
                  </a:lnTo>
                  <a:lnTo>
                    <a:pt x="402" y="252"/>
                  </a:lnTo>
                  <a:lnTo>
                    <a:pt x="386" y="200"/>
                  </a:lnTo>
                  <a:lnTo>
                    <a:pt x="368" y="152"/>
                  </a:lnTo>
                  <a:lnTo>
                    <a:pt x="352" y="108"/>
                  </a:lnTo>
                  <a:lnTo>
                    <a:pt x="352" y="108"/>
                  </a:lnTo>
                  <a:close/>
                </a:path>
              </a:pathLst>
            </a:cu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00574" y="2207628"/>
            <a:ext cx="5086717" cy="2940448"/>
            <a:chOff x="1000574" y="2207628"/>
            <a:chExt cx="5086717" cy="2940448"/>
          </a:xfrm>
        </p:grpSpPr>
        <p:grpSp>
          <p:nvGrpSpPr>
            <p:cNvPr id="15" name="组合 14"/>
            <p:cNvGrpSpPr/>
            <p:nvPr/>
          </p:nvGrpSpPr>
          <p:grpSpPr>
            <a:xfrm>
              <a:off x="1000574" y="2207628"/>
              <a:ext cx="5086717" cy="2940448"/>
              <a:chOff x="1000574" y="2207628"/>
              <a:chExt cx="5086717" cy="2940448"/>
            </a:xfrm>
          </p:grpSpPr>
          <p:sp>
            <p:nvSpPr>
              <p:cNvPr id="17" name="任意多边形 16"/>
              <p:cNvSpPr/>
              <p:nvPr/>
            </p:nvSpPr>
            <p:spPr>
              <a:xfrm>
                <a:off x="1593668" y="2207628"/>
                <a:ext cx="4493623" cy="1672045"/>
              </a:xfrm>
              <a:custGeom>
                <a:avLst/>
                <a:gdLst>
                  <a:gd name="connsiteX0" fmla="*/ 4493623 w 4493623"/>
                  <a:gd name="connsiteY0" fmla="*/ 0 h 1672045"/>
                  <a:gd name="connsiteX1" fmla="*/ 3370218 w 4493623"/>
                  <a:gd name="connsiteY1" fmla="*/ 666205 h 1672045"/>
                  <a:gd name="connsiteX2" fmla="*/ 613955 w 4493623"/>
                  <a:gd name="connsiteY2" fmla="*/ 1214845 h 1672045"/>
                  <a:gd name="connsiteX3" fmla="*/ 0 w 4493623"/>
                  <a:gd name="connsiteY3" fmla="*/ 1672045 h 16720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493623" h="1672045">
                    <a:moveTo>
                      <a:pt x="4493623" y="0"/>
                    </a:moveTo>
                    <a:cubicBezTo>
                      <a:pt x="4255226" y="231865"/>
                      <a:pt x="4016829" y="463731"/>
                      <a:pt x="3370218" y="666205"/>
                    </a:cubicBezTo>
                    <a:cubicBezTo>
                      <a:pt x="2723607" y="868679"/>
                      <a:pt x="1175658" y="1047205"/>
                      <a:pt x="613955" y="1214845"/>
                    </a:cubicBezTo>
                    <a:cubicBezTo>
                      <a:pt x="52252" y="1382485"/>
                      <a:pt x="26126" y="1527265"/>
                      <a:pt x="0" y="1672045"/>
                    </a:cubicBezTo>
                  </a:path>
                </a:pathLst>
              </a:custGeom>
              <a:noFill/>
              <a:ln w="9525">
                <a:solidFill>
                  <a:srgbClr val="E58F9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泪滴形 24"/>
              <p:cNvSpPr/>
              <p:nvPr/>
            </p:nvSpPr>
            <p:spPr>
              <a:xfrm rot="19163179">
                <a:off x="1000574" y="3992376"/>
                <a:ext cx="1155700" cy="1155700"/>
              </a:xfrm>
              <a:custGeom>
                <a:avLst/>
                <a:gdLst>
                  <a:gd name="connsiteX0" fmla="*/ 0 w 1802674"/>
                  <a:gd name="connsiteY0" fmla="*/ 901337 h 1802674"/>
                  <a:gd name="connsiteX1" fmla="*/ 901337 w 1802674"/>
                  <a:gd name="connsiteY1" fmla="*/ 0 h 1802674"/>
                  <a:gd name="connsiteX2" fmla="*/ 1802674 w 1802674"/>
                  <a:gd name="connsiteY2" fmla="*/ 0 h 1802674"/>
                  <a:gd name="connsiteX3" fmla="*/ 1802674 w 1802674"/>
                  <a:gd name="connsiteY3" fmla="*/ 901337 h 1802674"/>
                  <a:gd name="connsiteX4" fmla="*/ 901337 w 1802674"/>
                  <a:gd name="connsiteY4" fmla="*/ 1802674 h 1802674"/>
                  <a:gd name="connsiteX5" fmla="*/ 0 w 1802674"/>
                  <a:gd name="connsiteY5" fmla="*/ 901337 h 1802674"/>
                  <a:gd name="connsiteX0-1" fmla="*/ 0 w 1802674"/>
                  <a:gd name="connsiteY0-2" fmla="*/ 901337 h 1802674"/>
                  <a:gd name="connsiteX1-3" fmla="*/ 901337 w 1802674"/>
                  <a:gd name="connsiteY1-4" fmla="*/ 0 h 1802674"/>
                  <a:gd name="connsiteX2-5" fmla="*/ 1356449 w 1802674"/>
                  <a:gd name="connsiteY2-6" fmla="*/ 1405 h 1802674"/>
                  <a:gd name="connsiteX3-7" fmla="*/ 1802674 w 1802674"/>
                  <a:gd name="connsiteY3-8" fmla="*/ 0 h 1802674"/>
                  <a:gd name="connsiteX4-9" fmla="*/ 1802674 w 1802674"/>
                  <a:gd name="connsiteY4-10" fmla="*/ 901337 h 1802674"/>
                  <a:gd name="connsiteX5-11" fmla="*/ 901337 w 1802674"/>
                  <a:gd name="connsiteY5-12" fmla="*/ 1802674 h 1802674"/>
                  <a:gd name="connsiteX6" fmla="*/ 0 w 1802674"/>
                  <a:gd name="connsiteY6" fmla="*/ 901337 h 1802674"/>
                  <a:gd name="connsiteX0-13" fmla="*/ 0 w 1802674"/>
                  <a:gd name="connsiteY0-14" fmla="*/ 901337 h 1802674"/>
                  <a:gd name="connsiteX1-15" fmla="*/ 901337 w 1802674"/>
                  <a:gd name="connsiteY1-16" fmla="*/ 0 h 1802674"/>
                  <a:gd name="connsiteX2-17" fmla="*/ 1356449 w 1802674"/>
                  <a:gd name="connsiteY2-18" fmla="*/ 1405 h 1802674"/>
                  <a:gd name="connsiteX3-19" fmla="*/ 1802674 w 1802674"/>
                  <a:gd name="connsiteY3-20" fmla="*/ 0 h 1802674"/>
                  <a:gd name="connsiteX4-21" fmla="*/ 1802674 w 1802674"/>
                  <a:gd name="connsiteY4-22" fmla="*/ 901337 h 1802674"/>
                  <a:gd name="connsiteX5-23" fmla="*/ 901337 w 1802674"/>
                  <a:gd name="connsiteY5-24" fmla="*/ 1802674 h 1802674"/>
                  <a:gd name="connsiteX6-25" fmla="*/ 0 w 1802674"/>
                  <a:gd name="connsiteY6-26" fmla="*/ 901337 h 1802674"/>
                  <a:gd name="connsiteX0-27" fmla="*/ 0 w 1802674"/>
                  <a:gd name="connsiteY0-28" fmla="*/ 901337 h 1802674"/>
                  <a:gd name="connsiteX1-29" fmla="*/ 901337 w 1802674"/>
                  <a:gd name="connsiteY1-30" fmla="*/ 0 h 1802674"/>
                  <a:gd name="connsiteX2-31" fmla="*/ 1356449 w 1802674"/>
                  <a:gd name="connsiteY2-32" fmla="*/ 1405 h 1802674"/>
                  <a:gd name="connsiteX3-33" fmla="*/ 1802674 w 1802674"/>
                  <a:gd name="connsiteY3-34" fmla="*/ 0 h 1802674"/>
                  <a:gd name="connsiteX4-35" fmla="*/ 1802674 w 1802674"/>
                  <a:gd name="connsiteY4-36" fmla="*/ 901337 h 1802674"/>
                  <a:gd name="connsiteX5-37" fmla="*/ 901337 w 1802674"/>
                  <a:gd name="connsiteY5-38" fmla="*/ 1802674 h 1802674"/>
                  <a:gd name="connsiteX6-39" fmla="*/ 0 w 1802674"/>
                  <a:gd name="connsiteY6-40" fmla="*/ 901337 h 1802674"/>
                  <a:gd name="connsiteX0-41" fmla="*/ 0 w 1802674"/>
                  <a:gd name="connsiteY0-42" fmla="*/ 901337 h 1802674"/>
                  <a:gd name="connsiteX1-43" fmla="*/ 901337 w 1802674"/>
                  <a:gd name="connsiteY1-44" fmla="*/ 0 h 1802674"/>
                  <a:gd name="connsiteX2-45" fmla="*/ 1802674 w 1802674"/>
                  <a:gd name="connsiteY2-46" fmla="*/ 0 h 1802674"/>
                  <a:gd name="connsiteX3-47" fmla="*/ 1802674 w 1802674"/>
                  <a:gd name="connsiteY3-48" fmla="*/ 901337 h 1802674"/>
                  <a:gd name="connsiteX4-49" fmla="*/ 901337 w 1802674"/>
                  <a:gd name="connsiteY4-50" fmla="*/ 1802674 h 1802674"/>
                  <a:gd name="connsiteX5-51" fmla="*/ 0 w 1802674"/>
                  <a:gd name="connsiteY5-52" fmla="*/ 901337 h 1802674"/>
                  <a:gd name="connsiteX0-53" fmla="*/ 0 w 1802674"/>
                  <a:gd name="connsiteY0-54" fmla="*/ 901337 h 1802674"/>
                  <a:gd name="connsiteX1-55" fmla="*/ 901337 w 1802674"/>
                  <a:gd name="connsiteY1-56" fmla="*/ 0 h 1802674"/>
                  <a:gd name="connsiteX2-57" fmla="*/ 1802674 w 1802674"/>
                  <a:gd name="connsiteY2-58" fmla="*/ 0 h 1802674"/>
                  <a:gd name="connsiteX3-59" fmla="*/ 1802674 w 1802674"/>
                  <a:gd name="connsiteY3-60" fmla="*/ 901337 h 1802674"/>
                  <a:gd name="connsiteX4-61" fmla="*/ 901337 w 1802674"/>
                  <a:gd name="connsiteY4-62" fmla="*/ 1802674 h 1802674"/>
                  <a:gd name="connsiteX5-63" fmla="*/ 0 w 1802674"/>
                  <a:gd name="connsiteY5-64" fmla="*/ 901337 h 1802674"/>
                  <a:gd name="connsiteX0-65" fmla="*/ 0 w 1802674"/>
                  <a:gd name="connsiteY0-66" fmla="*/ 901337 h 1802674"/>
                  <a:gd name="connsiteX1-67" fmla="*/ 901337 w 1802674"/>
                  <a:gd name="connsiteY1-68" fmla="*/ 0 h 1802674"/>
                  <a:gd name="connsiteX2-69" fmla="*/ 1802674 w 1802674"/>
                  <a:gd name="connsiteY2-70" fmla="*/ 0 h 1802674"/>
                  <a:gd name="connsiteX3-71" fmla="*/ 1802674 w 1802674"/>
                  <a:gd name="connsiteY3-72" fmla="*/ 901337 h 1802674"/>
                  <a:gd name="connsiteX4-73" fmla="*/ 901337 w 1802674"/>
                  <a:gd name="connsiteY4-74" fmla="*/ 1802674 h 1802674"/>
                  <a:gd name="connsiteX5-75" fmla="*/ 0 w 1802674"/>
                  <a:gd name="connsiteY5-76" fmla="*/ 901337 h 1802674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</a:cxnLst>
                <a:rect l="l" t="t" r="r" b="b"/>
                <a:pathLst>
                  <a:path w="1802674" h="1802674">
                    <a:moveTo>
                      <a:pt x="0" y="901337"/>
                    </a:moveTo>
                    <a:cubicBezTo>
                      <a:pt x="0" y="403542"/>
                      <a:pt x="403542" y="0"/>
                      <a:pt x="901337" y="0"/>
                    </a:cubicBezTo>
                    <a:cubicBezTo>
                      <a:pt x="1215181" y="47677"/>
                      <a:pt x="1507428" y="67789"/>
                      <a:pt x="1802674" y="0"/>
                    </a:cubicBezTo>
                    <a:cubicBezTo>
                      <a:pt x="1758724" y="298947"/>
                      <a:pt x="1743840" y="532346"/>
                      <a:pt x="1802674" y="901337"/>
                    </a:cubicBezTo>
                    <a:cubicBezTo>
                      <a:pt x="1802674" y="1399132"/>
                      <a:pt x="1399132" y="1802674"/>
                      <a:pt x="901337" y="1802674"/>
                    </a:cubicBezTo>
                    <a:cubicBezTo>
                      <a:pt x="403542" y="1802674"/>
                      <a:pt x="0" y="1399132"/>
                      <a:pt x="0" y="901337"/>
                    </a:cubicBezTo>
                    <a:close/>
                  </a:path>
                </a:pathLst>
              </a:custGeom>
              <a:blipFill dpi="0" rotWithShape="1"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1312165" y="4161722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563589" y="537262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srgbClr val="515151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背景及创新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3889808" y="2194565"/>
            <a:ext cx="2223608" cy="3048624"/>
            <a:chOff x="3889808" y="2194565"/>
            <a:chExt cx="2223608" cy="3048624"/>
          </a:xfrm>
        </p:grpSpPr>
        <p:sp>
          <p:nvSpPr>
            <p:cNvPr id="18" name="任意多边形 17"/>
            <p:cNvSpPr/>
            <p:nvPr/>
          </p:nvSpPr>
          <p:spPr>
            <a:xfrm>
              <a:off x="4480865" y="2194565"/>
              <a:ext cx="1632551" cy="1724297"/>
            </a:xfrm>
            <a:custGeom>
              <a:avLst/>
              <a:gdLst>
                <a:gd name="connsiteX0" fmla="*/ 2129246 w 2129246"/>
                <a:gd name="connsiteY0" fmla="*/ 0 h 1724297"/>
                <a:gd name="connsiteX1" fmla="*/ 1698172 w 2129246"/>
                <a:gd name="connsiteY1" fmla="*/ 979714 h 1724297"/>
                <a:gd name="connsiteX2" fmla="*/ 0 w 2129246"/>
                <a:gd name="connsiteY2" fmla="*/ 1724297 h 172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9246" h="1724297">
                  <a:moveTo>
                    <a:pt x="2129246" y="0"/>
                  </a:moveTo>
                  <a:cubicBezTo>
                    <a:pt x="2091146" y="346165"/>
                    <a:pt x="2053046" y="692331"/>
                    <a:pt x="1698172" y="979714"/>
                  </a:cubicBezTo>
                  <a:cubicBezTo>
                    <a:pt x="1343298" y="1267097"/>
                    <a:pt x="671649" y="1495697"/>
                    <a:pt x="0" y="1724297"/>
                  </a:cubicBezTo>
                </a:path>
              </a:pathLst>
            </a:custGeom>
            <a:noFill/>
            <a:ln w="9525">
              <a:solidFill>
                <a:srgbClr val="F8BD0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泪滴形 24"/>
            <p:cNvSpPr/>
            <p:nvPr/>
          </p:nvSpPr>
          <p:spPr>
            <a:xfrm rot="19163179">
              <a:off x="3889808" y="4087489"/>
              <a:ext cx="1155700" cy="1155700"/>
            </a:xfrm>
            <a:custGeom>
              <a:avLst/>
              <a:gdLst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-1" fmla="*/ 0 w 1802674"/>
                <a:gd name="connsiteY0-2" fmla="*/ 901337 h 1802674"/>
                <a:gd name="connsiteX1-3" fmla="*/ 901337 w 1802674"/>
                <a:gd name="connsiteY1-4" fmla="*/ 0 h 1802674"/>
                <a:gd name="connsiteX2-5" fmla="*/ 1356449 w 1802674"/>
                <a:gd name="connsiteY2-6" fmla="*/ 1405 h 1802674"/>
                <a:gd name="connsiteX3-7" fmla="*/ 1802674 w 1802674"/>
                <a:gd name="connsiteY3-8" fmla="*/ 0 h 1802674"/>
                <a:gd name="connsiteX4-9" fmla="*/ 1802674 w 1802674"/>
                <a:gd name="connsiteY4-10" fmla="*/ 901337 h 1802674"/>
                <a:gd name="connsiteX5-11" fmla="*/ 901337 w 1802674"/>
                <a:gd name="connsiteY5-12" fmla="*/ 1802674 h 1802674"/>
                <a:gd name="connsiteX6" fmla="*/ 0 w 1802674"/>
                <a:gd name="connsiteY6" fmla="*/ 901337 h 1802674"/>
                <a:gd name="connsiteX0-13" fmla="*/ 0 w 1802674"/>
                <a:gd name="connsiteY0-14" fmla="*/ 901337 h 1802674"/>
                <a:gd name="connsiteX1-15" fmla="*/ 901337 w 1802674"/>
                <a:gd name="connsiteY1-16" fmla="*/ 0 h 1802674"/>
                <a:gd name="connsiteX2-17" fmla="*/ 1356449 w 1802674"/>
                <a:gd name="connsiteY2-18" fmla="*/ 1405 h 1802674"/>
                <a:gd name="connsiteX3-19" fmla="*/ 1802674 w 1802674"/>
                <a:gd name="connsiteY3-20" fmla="*/ 0 h 1802674"/>
                <a:gd name="connsiteX4-21" fmla="*/ 1802674 w 1802674"/>
                <a:gd name="connsiteY4-22" fmla="*/ 901337 h 1802674"/>
                <a:gd name="connsiteX5-23" fmla="*/ 901337 w 1802674"/>
                <a:gd name="connsiteY5-24" fmla="*/ 1802674 h 1802674"/>
                <a:gd name="connsiteX6-25" fmla="*/ 0 w 1802674"/>
                <a:gd name="connsiteY6-26" fmla="*/ 901337 h 1802674"/>
                <a:gd name="connsiteX0-27" fmla="*/ 0 w 1802674"/>
                <a:gd name="connsiteY0-28" fmla="*/ 901337 h 1802674"/>
                <a:gd name="connsiteX1-29" fmla="*/ 901337 w 1802674"/>
                <a:gd name="connsiteY1-30" fmla="*/ 0 h 1802674"/>
                <a:gd name="connsiteX2-31" fmla="*/ 1356449 w 1802674"/>
                <a:gd name="connsiteY2-32" fmla="*/ 1405 h 1802674"/>
                <a:gd name="connsiteX3-33" fmla="*/ 1802674 w 1802674"/>
                <a:gd name="connsiteY3-34" fmla="*/ 0 h 1802674"/>
                <a:gd name="connsiteX4-35" fmla="*/ 1802674 w 1802674"/>
                <a:gd name="connsiteY4-36" fmla="*/ 901337 h 1802674"/>
                <a:gd name="connsiteX5-37" fmla="*/ 901337 w 1802674"/>
                <a:gd name="connsiteY5-38" fmla="*/ 1802674 h 1802674"/>
                <a:gd name="connsiteX6-39" fmla="*/ 0 w 1802674"/>
                <a:gd name="connsiteY6-40" fmla="*/ 901337 h 1802674"/>
                <a:gd name="connsiteX0-41" fmla="*/ 0 w 1802674"/>
                <a:gd name="connsiteY0-42" fmla="*/ 901337 h 1802674"/>
                <a:gd name="connsiteX1-43" fmla="*/ 901337 w 1802674"/>
                <a:gd name="connsiteY1-44" fmla="*/ 0 h 1802674"/>
                <a:gd name="connsiteX2-45" fmla="*/ 1802674 w 1802674"/>
                <a:gd name="connsiteY2-46" fmla="*/ 0 h 1802674"/>
                <a:gd name="connsiteX3-47" fmla="*/ 1802674 w 1802674"/>
                <a:gd name="connsiteY3-48" fmla="*/ 901337 h 1802674"/>
                <a:gd name="connsiteX4-49" fmla="*/ 901337 w 1802674"/>
                <a:gd name="connsiteY4-50" fmla="*/ 1802674 h 1802674"/>
                <a:gd name="connsiteX5-51" fmla="*/ 0 w 1802674"/>
                <a:gd name="connsiteY5-52" fmla="*/ 901337 h 1802674"/>
                <a:gd name="connsiteX0-53" fmla="*/ 0 w 1802674"/>
                <a:gd name="connsiteY0-54" fmla="*/ 901337 h 1802674"/>
                <a:gd name="connsiteX1-55" fmla="*/ 901337 w 1802674"/>
                <a:gd name="connsiteY1-56" fmla="*/ 0 h 1802674"/>
                <a:gd name="connsiteX2-57" fmla="*/ 1802674 w 1802674"/>
                <a:gd name="connsiteY2-58" fmla="*/ 0 h 1802674"/>
                <a:gd name="connsiteX3-59" fmla="*/ 1802674 w 1802674"/>
                <a:gd name="connsiteY3-60" fmla="*/ 901337 h 1802674"/>
                <a:gd name="connsiteX4-61" fmla="*/ 901337 w 1802674"/>
                <a:gd name="connsiteY4-62" fmla="*/ 1802674 h 1802674"/>
                <a:gd name="connsiteX5-63" fmla="*/ 0 w 1802674"/>
                <a:gd name="connsiteY5-64" fmla="*/ 901337 h 1802674"/>
                <a:gd name="connsiteX0-65" fmla="*/ 0 w 1802674"/>
                <a:gd name="connsiteY0-66" fmla="*/ 901337 h 1802674"/>
                <a:gd name="connsiteX1-67" fmla="*/ 901337 w 1802674"/>
                <a:gd name="connsiteY1-68" fmla="*/ 0 h 1802674"/>
                <a:gd name="connsiteX2-69" fmla="*/ 1802674 w 1802674"/>
                <a:gd name="connsiteY2-70" fmla="*/ 0 h 1802674"/>
                <a:gd name="connsiteX3-71" fmla="*/ 1802674 w 1802674"/>
                <a:gd name="connsiteY3-72" fmla="*/ 901337 h 1802674"/>
                <a:gd name="connsiteX4-73" fmla="*/ 901337 w 1802674"/>
                <a:gd name="connsiteY4-74" fmla="*/ 1802674 h 1802674"/>
                <a:gd name="connsiteX5-75" fmla="*/ 0 w 1802674"/>
                <a:gd name="connsiteY5-76" fmla="*/ 901337 h 18026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2674" h="1802674">
                  <a:moveTo>
                    <a:pt x="0" y="901337"/>
                  </a:moveTo>
                  <a:cubicBezTo>
                    <a:pt x="0" y="403542"/>
                    <a:pt x="403542" y="0"/>
                    <a:pt x="901337" y="0"/>
                  </a:cubicBezTo>
                  <a:cubicBezTo>
                    <a:pt x="1215181" y="47677"/>
                    <a:pt x="1507428" y="67789"/>
                    <a:pt x="1802674" y="0"/>
                  </a:cubicBezTo>
                  <a:cubicBezTo>
                    <a:pt x="1758724" y="298947"/>
                    <a:pt x="1743840" y="532346"/>
                    <a:pt x="1802674" y="901337"/>
                  </a:cubicBezTo>
                  <a:cubicBezTo>
                    <a:pt x="1802674" y="1399132"/>
                    <a:pt x="1399132" y="1802674"/>
                    <a:pt x="901337" y="1802674"/>
                  </a:cubicBezTo>
                  <a:cubicBezTo>
                    <a:pt x="403542" y="1802674"/>
                    <a:pt x="0" y="1399132"/>
                    <a:pt x="0" y="901337"/>
                  </a:cubicBezTo>
                  <a:close/>
                </a:path>
              </a:pathLst>
            </a:custGeom>
            <a:blipFill dpi="0"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4191439" y="4218872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矩形 47"/>
          <p:cNvSpPr/>
          <p:nvPr/>
        </p:nvSpPr>
        <p:spPr>
          <a:xfrm>
            <a:off x="3690513" y="537262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srgbClr val="515151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094588" y="2190378"/>
            <a:ext cx="2114941" cy="3100227"/>
            <a:chOff x="6094588" y="2190378"/>
            <a:chExt cx="2114941" cy="3100227"/>
          </a:xfrm>
        </p:grpSpPr>
        <p:sp>
          <p:nvSpPr>
            <p:cNvPr id="22" name="任意多边形 21"/>
            <p:cNvSpPr/>
            <p:nvPr/>
          </p:nvSpPr>
          <p:spPr>
            <a:xfrm flipH="1">
              <a:off x="6094588" y="2190378"/>
              <a:ext cx="1566954" cy="1724297"/>
            </a:xfrm>
            <a:custGeom>
              <a:avLst/>
              <a:gdLst>
                <a:gd name="connsiteX0" fmla="*/ 2129246 w 2129246"/>
                <a:gd name="connsiteY0" fmla="*/ 0 h 1724297"/>
                <a:gd name="connsiteX1" fmla="*/ 1698172 w 2129246"/>
                <a:gd name="connsiteY1" fmla="*/ 979714 h 1724297"/>
                <a:gd name="connsiteX2" fmla="*/ 0 w 2129246"/>
                <a:gd name="connsiteY2" fmla="*/ 1724297 h 1724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29246" h="1724297">
                  <a:moveTo>
                    <a:pt x="2129246" y="0"/>
                  </a:moveTo>
                  <a:cubicBezTo>
                    <a:pt x="2091146" y="346165"/>
                    <a:pt x="2053046" y="692331"/>
                    <a:pt x="1698172" y="979714"/>
                  </a:cubicBezTo>
                  <a:cubicBezTo>
                    <a:pt x="1343298" y="1267097"/>
                    <a:pt x="671649" y="1495697"/>
                    <a:pt x="0" y="1724297"/>
                  </a:cubicBezTo>
                </a:path>
              </a:pathLst>
            </a:custGeom>
            <a:noFill/>
            <a:ln w="9525">
              <a:solidFill>
                <a:srgbClr val="42B6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泪滴形 24"/>
            <p:cNvSpPr/>
            <p:nvPr/>
          </p:nvSpPr>
          <p:spPr>
            <a:xfrm rot="18981064">
              <a:off x="7053829" y="4134905"/>
              <a:ext cx="1155700" cy="1155700"/>
            </a:xfrm>
            <a:custGeom>
              <a:avLst/>
              <a:gdLst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-1" fmla="*/ 0 w 1802674"/>
                <a:gd name="connsiteY0-2" fmla="*/ 901337 h 1802674"/>
                <a:gd name="connsiteX1-3" fmla="*/ 901337 w 1802674"/>
                <a:gd name="connsiteY1-4" fmla="*/ 0 h 1802674"/>
                <a:gd name="connsiteX2-5" fmla="*/ 1356449 w 1802674"/>
                <a:gd name="connsiteY2-6" fmla="*/ 1405 h 1802674"/>
                <a:gd name="connsiteX3-7" fmla="*/ 1802674 w 1802674"/>
                <a:gd name="connsiteY3-8" fmla="*/ 0 h 1802674"/>
                <a:gd name="connsiteX4-9" fmla="*/ 1802674 w 1802674"/>
                <a:gd name="connsiteY4-10" fmla="*/ 901337 h 1802674"/>
                <a:gd name="connsiteX5-11" fmla="*/ 901337 w 1802674"/>
                <a:gd name="connsiteY5-12" fmla="*/ 1802674 h 1802674"/>
                <a:gd name="connsiteX6" fmla="*/ 0 w 1802674"/>
                <a:gd name="connsiteY6" fmla="*/ 901337 h 1802674"/>
                <a:gd name="connsiteX0-13" fmla="*/ 0 w 1802674"/>
                <a:gd name="connsiteY0-14" fmla="*/ 901337 h 1802674"/>
                <a:gd name="connsiteX1-15" fmla="*/ 901337 w 1802674"/>
                <a:gd name="connsiteY1-16" fmla="*/ 0 h 1802674"/>
                <a:gd name="connsiteX2-17" fmla="*/ 1356449 w 1802674"/>
                <a:gd name="connsiteY2-18" fmla="*/ 1405 h 1802674"/>
                <a:gd name="connsiteX3-19" fmla="*/ 1802674 w 1802674"/>
                <a:gd name="connsiteY3-20" fmla="*/ 0 h 1802674"/>
                <a:gd name="connsiteX4-21" fmla="*/ 1802674 w 1802674"/>
                <a:gd name="connsiteY4-22" fmla="*/ 901337 h 1802674"/>
                <a:gd name="connsiteX5-23" fmla="*/ 901337 w 1802674"/>
                <a:gd name="connsiteY5-24" fmla="*/ 1802674 h 1802674"/>
                <a:gd name="connsiteX6-25" fmla="*/ 0 w 1802674"/>
                <a:gd name="connsiteY6-26" fmla="*/ 901337 h 1802674"/>
                <a:gd name="connsiteX0-27" fmla="*/ 0 w 1802674"/>
                <a:gd name="connsiteY0-28" fmla="*/ 901337 h 1802674"/>
                <a:gd name="connsiteX1-29" fmla="*/ 901337 w 1802674"/>
                <a:gd name="connsiteY1-30" fmla="*/ 0 h 1802674"/>
                <a:gd name="connsiteX2-31" fmla="*/ 1356449 w 1802674"/>
                <a:gd name="connsiteY2-32" fmla="*/ 1405 h 1802674"/>
                <a:gd name="connsiteX3-33" fmla="*/ 1802674 w 1802674"/>
                <a:gd name="connsiteY3-34" fmla="*/ 0 h 1802674"/>
                <a:gd name="connsiteX4-35" fmla="*/ 1802674 w 1802674"/>
                <a:gd name="connsiteY4-36" fmla="*/ 901337 h 1802674"/>
                <a:gd name="connsiteX5-37" fmla="*/ 901337 w 1802674"/>
                <a:gd name="connsiteY5-38" fmla="*/ 1802674 h 1802674"/>
                <a:gd name="connsiteX6-39" fmla="*/ 0 w 1802674"/>
                <a:gd name="connsiteY6-40" fmla="*/ 901337 h 1802674"/>
                <a:gd name="connsiteX0-41" fmla="*/ 0 w 1802674"/>
                <a:gd name="connsiteY0-42" fmla="*/ 901337 h 1802674"/>
                <a:gd name="connsiteX1-43" fmla="*/ 901337 w 1802674"/>
                <a:gd name="connsiteY1-44" fmla="*/ 0 h 1802674"/>
                <a:gd name="connsiteX2-45" fmla="*/ 1802674 w 1802674"/>
                <a:gd name="connsiteY2-46" fmla="*/ 0 h 1802674"/>
                <a:gd name="connsiteX3-47" fmla="*/ 1802674 w 1802674"/>
                <a:gd name="connsiteY3-48" fmla="*/ 901337 h 1802674"/>
                <a:gd name="connsiteX4-49" fmla="*/ 901337 w 1802674"/>
                <a:gd name="connsiteY4-50" fmla="*/ 1802674 h 1802674"/>
                <a:gd name="connsiteX5-51" fmla="*/ 0 w 1802674"/>
                <a:gd name="connsiteY5-52" fmla="*/ 901337 h 1802674"/>
                <a:gd name="connsiteX0-53" fmla="*/ 0 w 1802674"/>
                <a:gd name="connsiteY0-54" fmla="*/ 901337 h 1802674"/>
                <a:gd name="connsiteX1-55" fmla="*/ 901337 w 1802674"/>
                <a:gd name="connsiteY1-56" fmla="*/ 0 h 1802674"/>
                <a:gd name="connsiteX2-57" fmla="*/ 1802674 w 1802674"/>
                <a:gd name="connsiteY2-58" fmla="*/ 0 h 1802674"/>
                <a:gd name="connsiteX3-59" fmla="*/ 1802674 w 1802674"/>
                <a:gd name="connsiteY3-60" fmla="*/ 901337 h 1802674"/>
                <a:gd name="connsiteX4-61" fmla="*/ 901337 w 1802674"/>
                <a:gd name="connsiteY4-62" fmla="*/ 1802674 h 1802674"/>
                <a:gd name="connsiteX5-63" fmla="*/ 0 w 1802674"/>
                <a:gd name="connsiteY5-64" fmla="*/ 901337 h 1802674"/>
                <a:gd name="connsiteX0-65" fmla="*/ 0 w 1802674"/>
                <a:gd name="connsiteY0-66" fmla="*/ 901337 h 1802674"/>
                <a:gd name="connsiteX1-67" fmla="*/ 901337 w 1802674"/>
                <a:gd name="connsiteY1-68" fmla="*/ 0 h 1802674"/>
                <a:gd name="connsiteX2-69" fmla="*/ 1802674 w 1802674"/>
                <a:gd name="connsiteY2-70" fmla="*/ 0 h 1802674"/>
                <a:gd name="connsiteX3-71" fmla="*/ 1802674 w 1802674"/>
                <a:gd name="connsiteY3-72" fmla="*/ 901337 h 1802674"/>
                <a:gd name="connsiteX4-73" fmla="*/ 901337 w 1802674"/>
                <a:gd name="connsiteY4-74" fmla="*/ 1802674 h 1802674"/>
                <a:gd name="connsiteX5-75" fmla="*/ 0 w 1802674"/>
                <a:gd name="connsiteY5-76" fmla="*/ 901337 h 18026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2674" h="1802674">
                  <a:moveTo>
                    <a:pt x="0" y="901337"/>
                  </a:moveTo>
                  <a:cubicBezTo>
                    <a:pt x="0" y="403542"/>
                    <a:pt x="403542" y="0"/>
                    <a:pt x="901337" y="0"/>
                  </a:cubicBezTo>
                  <a:cubicBezTo>
                    <a:pt x="1215181" y="47677"/>
                    <a:pt x="1507428" y="67789"/>
                    <a:pt x="1802674" y="0"/>
                  </a:cubicBezTo>
                  <a:cubicBezTo>
                    <a:pt x="1758724" y="298947"/>
                    <a:pt x="1743840" y="532346"/>
                    <a:pt x="1802674" y="901337"/>
                  </a:cubicBezTo>
                  <a:cubicBezTo>
                    <a:pt x="1802674" y="1399132"/>
                    <a:pt x="1399132" y="1802674"/>
                    <a:pt x="901337" y="1802674"/>
                  </a:cubicBezTo>
                  <a:cubicBezTo>
                    <a:pt x="403542" y="1802674"/>
                    <a:pt x="0" y="1399132"/>
                    <a:pt x="0" y="901337"/>
                  </a:cubicBezTo>
                  <a:close/>
                </a:path>
              </a:pathLst>
            </a:custGeom>
            <a:blipFill dpi="0"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352356" y="4256972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6803805" y="537262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srgbClr val="515151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6120596" y="2203441"/>
            <a:ext cx="5045268" cy="3091999"/>
            <a:chOff x="6120596" y="2203441"/>
            <a:chExt cx="5045268" cy="3091999"/>
          </a:xfrm>
        </p:grpSpPr>
        <p:sp>
          <p:nvSpPr>
            <p:cNvPr id="21" name="任意多边形 20"/>
            <p:cNvSpPr/>
            <p:nvPr/>
          </p:nvSpPr>
          <p:spPr>
            <a:xfrm flipH="1">
              <a:off x="6120596" y="2203441"/>
              <a:ext cx="4473381" cy="1672045"/>
            </a:xfrm>
            <a:custGeom>
              <a:avLst/>
              <a:gdLst>
                <a:gd name="connsiteX0" fmla="*/ 4493623 w 4493623"/>
                <a:gd name="connsiteY0" fmla="*/ 0 h 1672045"/>
                <a:gd name="connsiteX1" fmla="*/ 3370218 w 4493623"/>
                <a:gd name="connsiteY1" fmla="*/ 666205 h 1672045"/>
                <a:gd name="connsiteX2" fmla="*/ 613955 w 4493623"/>
                <a:gd name="connsiteY2" fmla="*/ 1214845 h 1672045"/>
                <a:gd name="connsiteX3" fmla="*/ 0 w 4493623"/>
                <a:gd name="connsiteY3" fmla="*/ 1672045 h 1672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93623" h="1672045">
                  <a:moveTo>
                    <a:pt x="4493623" y="0"/>
                  </a:moveTo>
                  <a:cubicBezTo>
                    <a:pt x="4255226" y="231865"/>
                    <a:pt x="4016829" y="463731"/>
                    <a:pt x="3370218" y="666205"/>
                  </a:cubicBezTo>
                  <a:cubicBezTo>
                    <a:pt x="2723607" y="868679"/>
                    <a:pt x="1175658" y="1047205"/>
                    <a:pt x="613955" y="1214845"/>
                  </a:cubicBezTo>
                  <a:cubicBezTo>
                    <a:pt x="52252" y="1382485"/>
                    <a:pt x="26126" y="1527265"/>
                    <a:pt x="0" y="1672045"/>
                  </a:cubicBezTo>
                </a:path>
              </a:pathLst>
            </a:custGeom>
            <a:noFill/>
            <a:ln w="9525">
              <a:solidFill>
                <a:srgbClr val="4D78B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泪滴形 24"/>
            <p:cNvSpPr/>
            <p:nvPr/>
          </p:nvSpPr>
          <p:spPr>
            <a:xfrm rot="18979882">
              <a:off x="10010164" y="4139740"/>
              <a:ext cx="1155700" cy="1155700"/>
            </a:xfrm>
            <a:custGeom>
              <a:avLst/>
              <a:gdLst>
                <a:gd name="connsiteX0" fmla="*/ 0 w 1802674"/>
                <a:gd name="connsiteY0" fmla="*/ 901337 h 1802674"/>
                <a:gd name="connsiteX1" fmla="*/ 901337 w 1802674"/>
                <a:gd name="connsiteY1" fmla="*/ 0 h 1802674"/>
                <a:gd name="connsiteX2" fmla="*/ 1802674 w 1802674"/>
                <a:gd name="connsiteY2" fmla="*/ 0 h 1802674"/>
                <a:gd name="connsiteX3" fmla="*/ 1802674 w 1802674"/>
                <a:gd name="connsiteY3" fmla="*/ 901337 h 1802674"/>
                <a:gd name="connsiteX4" fmla="*/ 901337 w 1802674"/>
                <a:gd name="connsiteY4" fmla="*/ 1802674 h 1802674"/>
                <a:gd name="connsiteX5" fmla="*/ 0 w 1802674"/>
                <a:gd name="connsiteY5" fmla="*/ 901337 h 1802674"/>
                <a:gd name="connsiteX0-1" fmla="*/ 0 w 1802674"/>
                <a:gd name="connsiteY0-2" fmla="*/ 901337 h 1802674"/>
                <a:gd name="connsiteX1-3" fmla="*/ 901337 w 1802674"/>
                <a:gd name="connsiteY1-4" fmla="*/ 0 h 1802674"/>
                <a:gd name="connsiteX2-5" fmla="*/ 1356449 w 1802674"/>
                <a:gd name="connsiteY2-6" fmla="*/ 1405 h 1802674"/>
                <a:gd name="connsiteX3-7" fmla="*/ 1802674 w 1802674"/>
                <a:gd name="connsiteY3-8" fmla="*/ 0 h 1802674"/>
                <a:gd name="connsiteX4-9" fmla="*/ 1802674 w 1802674"/>
                <a:gd name="connsiteY4-10" fmla="*/ 901337 h 1802674"/>
                <a:gd name="connsiteX5-11" fmla="*/ 901337 w 1802674"/>
                <a:gd name="connsiteY5-12" fmla="*/ 1802674 h 1802674"/>
                <a:gd name="connsiteX6" fmla="*/ 0 w 1802674"/>
                <a:gd name="connsiteY6" fmla="*/ 901337 h 1802674"/>
                <a:gd name="connsiteX0-13" fmla="*/ 0 w 1802674"/>
                <a:gd name="connsiteY0-14" fmla="*/ 901337 h 1802674"/>
                <a:gd name="connsiteX1-15" fmla="*/ 901337 w 1802674"/>
                <a:gd name="connsiteY1-16" fmla="*/ 0 h 1802674"/>
                <a:gd name="connsiteX2-17" fmla="*/ 1356449 w 1802674"/>
                <a:gd name="connsiteY2-18" fmla="*/ 1405 h 1802674"/>
                <a:gd name="connsiteX3-19" fmla="*/ 1802674 w 1802674"/>
                <a:gd name="connsiteY3-20" fmla="*/ 0 h 1802674"/>
                <a:gd name="connsiteX4-21" fmla="*/ 1802674 w 1802674"/>
                <a:gd name="connsiteY4-22" fmla="*/ 901337 h 1802674"/>
                <a:gd name="connsiteX5-23" fmla="*/ 901337 w 1802674"/>
                <a:gd name="connsiteY5-24" fmla="*/ 1802674 h 1802674"/>
                <a:gd name="connsiteX6-25" fmla="*/ 0 w 1802674"/>
                <a:gd name="connsiteY6-26" fmla="*/ 901337 h 1802674"/>
                <a:gd name="connsiteX0-27" fmla="*/ 0 w 1802674"/>
                <a:gd name="connsiteY0-28" fmla="*/ 901337 h 1802674"/>
                <a:gd name="connsiteX1-29" fmla="*/ 901337 w 1802674"/>
                <a:gd name="connsiteY1-30" fmla="*/ 0 h 1802674"/>
                <a:gd name="connsiteX2-31" fmla="*/ 1356449 w 1802674"/>
                <a:gd name="connsiteY2-32" fmla="*/ 1405 h 1802674"/>
                <a:gd name="connsiteX3-33" fmla="*/ 1802674 w 1802674"/>
                <a:gd name="connsiteY3-34" fmla="*/ 0 h 1802674"/>
                <a:gd name="connsiteX4-35" fmla="*/ 1802674 w 1802674"/>
                <a:gd name="connsiteY4-36" fmla="*/ 901337 h 1802674"/>
                <a:gd name="connsiteX5-37" fmla="*/ 901337 w 1802674"/>
                <a:gd name="connsiteY5-38" fmla="*/ 1802674 h 1802674"/>
                <a:gd name="connsiteX6-39" fmla="*/ 0 w 1802674"/>
                <a:gd name="connsiteY6-40" fmla="*/ 901337 h 1802674"/>
                <a:gd name="connsiteX0-41" fmla="*/ 0 w 1802674"/>
                <a:gd name="connsiteY0-42" fmla="*/ 901337 h 1802674"/>
                <a:gd name="connsiteX1-43" fmla="*/ 901337 w 1802674"/>
                <a:gd name="connsiteY1-44" fmla="*/ 0 h 1802674"/>
                <a:gd name="connsiteX2-45" fmla="*/ 1802674 w 1802674"/>
                <a:gd name="connsiteY2-46" fmla="*/ 0 h 1802674"/>
                <a:gd name="connsiteX3-47" fmla="*/ 1802674 w 1802674"/>
                <a:gd name="connsiteY3-48" fmla="*/ 901337 h 1802674"/>
                <a:gd name="connsiteX4-49" fmla="*/ 901337 w 1802674"/>
                <a:gd name="connsiteY4-50" fmla="*/ 1802674 h 1802674"/>
                <a:gd name="connsiteX5-51" fmla="*/ 0 w 1802674"/>
                <a:gd name="connsiteY5-52" fmla="*/ 901337 h 1802674"/>
                <a:gd name="connsiteX0-53" fmla="*/ 0 w 1802674"/>
                <a:gd name="connsiteY0-54" fmla="*/ 901337 h 1802674"/>
                <a:gd name="connsiteX1-55" fmla="*/ 901337 w 1802674"/>
                <a:gd name="connsiteY1-56" fmla="*/ 0 h 1802674"/>
                <a:gd name="connsiteX2-57" fmla="*/ 1802674 w 1802674"/>
                <a:gd name="connsiteY2-58" fmla="*/ 0 h 1802674"/>
                <a:gd name="connsiteX3-59" fmla="*/ 1802674 w 1802674"/>
                <a:gd name="connsiteY3-60" fmla="*/ 901337 h 1802674"/>
                <a:gd name="connsiteX4-61" fmla="*/ 901337 w 1802674"/>
                <a:gd name="connsiteY4-62" fmla="*/ 1802674 h 1802674"/>
                <a:gd name="connsiteX5-63" fmla="*/ 0 w 1802674"/>
                <a:gd name="connsiteY5-64" fmla="*/ 901337 h 1802674"/>
                <a:gd name="connsiteX0-65" fmla="*/ 0 w 1802674"/>
                <a:gd name="connsiteY0-66" fmla="*/ 901337 h 1802674"/>
                <a:gd name="connsiteX1-67" fmla="*/ 901337 w 1802674"/>
                <a:gd name="connsiteY1-68" fmla="*/ 0 h 1802674"/>
                <a:gd name="connsiteX2-69" fmla="*/ 1802674 w 1802674"/>
                <a:gd name="connsiteY2-70" fmla="*/ 0 h 1802674"/>
                <a:gd name="connsiteX3-71" fmla="*/ 1802674 w 1802674"/>
                <a:gd name="connsiteY3-72" fmla="*/ 901337 h 1802674"/>
                <a:gd name="connsiteX4-73" fmla="*/ 901337 w 1802674"/>
                <a:gd name="connsiteY4-74" fmla="*/ 1802674 h 1802674"/>
                <a:gd name="connsiteX5-75" fmla="*/ 0 w 1802674"/>
                <a:gd name="connsiteY5-76" fmla="*/ 901337 h 180267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1802674" h="1802674">
                  <a:moveTo>
                    <a:pt x="0" y="901337"/>
                  </a:moveTo>
                  <a:cubicBezTo>
                    <a:pt x="0" y="403542"/>
                    <a:pt x="403542" y="0"/>
                    <a:pt x="901337" y="0"/>
                  </a:cubicBezTo>
                  <a:cubicBezTo>
                    <a:pt x="1215181" y="47677"/>
                    <a:pt x="1507428" y="67789"/>
                    <a:pt x="1802674" y="0"/>
                  </a:cubicBezTo>
                  <a:cubicBezTo>
                    <a:pt x="1758724" y="298947"/>
                    <a:pt x="1743840" y="532346"/>
                    <a:pt x="1802674" y="901337"/>
                  </a:cubicBezTo>
                  <a:cubicBezTo>
                    <a:pt x="1802674" y="1399132"/>
                    <a:pt x="1399132" y="1802674"/>
                    <a:pt x="901337" y="1802674"/>
                  </a:cubicBezTo>
                  <a:cubicBezTo>
                    <a:pt x="403542" y="1802674"/>
                    <a:pt x="0" y="1399132"/>
                    <a:pt x="0" y="901337"/>
                  </a:cubicBezTo>
                  <a:close/>
                </a:path>
              </a:pathLst>
            </a:custGeom>
            <a:blipFill dpi="0"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0294932" y="4256972"/>
              <a:ext cx="53251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4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9693040" y="5372626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kern="0" dirty="0">
                <a:solidFill>
                  <a:srgbClr val="515151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改进与展望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1A427D7A-294A-4F84-9B22-AF2001C7DDB6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25000" decel="25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0.67222 L -4.79167E-6 -2.59259E-6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3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8" grpId="0"/>
      <p:bldP spid="50" grpId="0"/>
      <p:bldP spid="5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图片 45" descr="9cc4af887cb63348f914c928484994e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735" y="1276350"/>
            <a:ext cx="1545590" cy="1575435"/>
          </a:xfrm>
          <a:prstGeom prst="rect">
            <a:avLst/>
          </a:prstGeom>
        </p:spPr>
      </p:pic>
      <p:pic>
        <p:nvPicPr>
          <p:cNvPr id="47" name="图片 46" descr="b153c3d0810ab391630a32729dd24a9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0" y="3322320"/>
            <a:ext cx="1877695" cy="1803400"/>
          </a:xfrm>
          <a:prstGeom prst="rect">
            <a:avLst/>
          </a:prstGeom>
        </p:spPr>
      </p:pic>
      <p:sp>
        <p:nvSpPr>
          <p:cNvPr id="31" name="文本框 79"/>
          <p:cNvSpPr txBox="1"/>
          <p:nvPr/>
        </p:nvSpPr>
        <p:spPr>
          <a:xfrm>
            <a:off x="5678529" y="1880748"/>
            <a:ext cx="6309360" cy="4032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有氧运动区缺点：运动高峰期跑步机供不应求，会员经常等待</a:t>
            </a:r>
          </a:p>
        </p:txBody>
      </p:sp>
      <p:sp>
        <p:nvSpPr>
          <p:cNvPr id="6" name="文本框 79"/>
          <p:cNvSpPr txBox="1"/>
          <p:nvPr/>
        </p:nvSpPr>
        <p:spPr>
          <a:xfrm>
            <a:off x="5894428" y="3794638"/>
            <a:ext cx="6080760" cy="403225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just">
              <a:lnSpc>
                <a:spcPct val="121000"/>
              </a:lnSpc>
              <a:spcAft>
                <a:spcPts val="600"/>
              </a:spcAft>
            </a:pPr>
            <a:r>
              <a:rPr lang="zh-CN" altLang="en-US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操课运动区缺点：热门课程人数有限，会员需提前排队入场</a:t>
            </a:r>
          </a:p>
        </p:txBody>
      </p:sp>
      <p:pic>
        <p:nvPicPr>
          <p:cNvPr id="7" name="图片 6" descr="439778299c3c0e5afca91bd912496b95"/>
          <p:cNvPicPr>
            <a:picLocks noChangeAspect="1"/>
          </p:cNvPicPr>
          <p:nvPr/>
        </p:nvPicPr>
        <p:blipFill>
          <a:blip r:embed="rId4"/>
          <a:srcRect t="50156"/>
          <a:stretch>
            <a:fillRect/>
          </a:stretch>
        </p:blipFill>
        <p:spPr>
          <a:xfrm>
            <a:off x="600710" y="3322320"/>
            <a:ext cx="2847340" cy="1492885"/>
          </a:xfrm>
          <a:prstGeom prst="rect">
            <a:avLst/>
          </a:prstGeom>
        </p:spPr>
      </p:pic>
      <p:pic>
        <p:nvPicPr>
          <p:cNvPr id="8" name="图片 7" descr="439778299c3c0e5afca91bd912496b95"/>
          <p:cNvPicPr>
            <a:picLocks noChangeAspect="1"/>
          </p:cNvPicPr>
          <p:nvPr/>
        </p:nvPicPr>
        <p:blipFill>
          <a:blip r:embed="rId4"/>
          <a:srcRect b="49627"/>
          <a:stretch>
            <a:fillRect/>
          </a:stretch>
        </p:blipFill>
        <p:spPr>
          <a:xfrm>
            <a:off x="600710" y="1276350"/>
            <a:ext cx="2960370" cy="15684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293995" y="5022215"/>
            <a:ext cx="5179695" cy="942975"/>
          </a:xfrm>
          <a:prstGeom prst="rect">
            <a:avLst/>
          </a:prstGeom>
          <a:noFill/>
          <a:ln>
            <a:solidFill>
              <a:srgbClr val="45B49C"/>
            </a:solidFill>
          </a:ln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chemeClr val="accent5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5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5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</a14:hiddenFill>
            </a:ext>
          </a:extLst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461246" y="4994274"/>
            <a:ext cx="5144135" cy="998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手机预约跑步机或课程，到店后出示会员卡认证。</a:t>
            </a:r>
          </a:p>
          <a:p>
            <a:pPr algn="l">
              <a:lnSpc>
                <a:spcPct val="150000"/>
              </a:lnSpc>
              <a:spcAft>
                <a:spcPts val="600"/>
              </a:spcAft>
            </a:pPr>
            <a:r>
              <a:rPr 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即来即走，无需排队等待。</a:t>
            </a:r>
          </a:p>
        </p:txBody>
      </p:sp>
      <p:sp>
        <p:nvSpPr>
          <p:cNvPr id="16" name="矩形 15"/>
          <p:cNvSpPr/>
          <p:nvPr/>
        </p:nvSpPr>
        <p:spPr>
          <a:xfrm>
            <a:off x="2540000" y="5181600"/>
            <a:ext cx="2431415" cy="724535"/>
          </a:xfrm>
          <a:prstGeom prst="rect">
            <a:avLst/>
          </a:prstGeom>
          <a:solidFill>
            <a:srgbClr val="45B49C"/>
          </a:solidFill>
          <a:ln>
            <a:solidFill>
              <a:srgbClr val="45B49C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TextBox 14"/>
          <p:cNvSpPr txBox="1">
            <a:spLocks noChangeArrowheads="1"/>
          </p:cNvSpPr>
          <p:nvPr/>
        </p:nvSpPr>
        <p:spPr bwMode="auto">
          <a:xfrm>
            <a:off x="2300604" y="5227896"/>
            <a:ext cx="2910205" cy="7067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有氧与操课运动区</a:t>
            </a: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采用相同的解决办法</a:t>
            </a:r>
          </a:p>
        </p:txBody>
      </p:sp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2B6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293359" y="32657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扩展应用</a:t>
            </a:r>
          </a:p>
        </p:txBody>
      </p:sp>
      <p:sp>
        <p:nvSpPr>
          <p:cNvPr id="23" name="任意多边形 22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4-2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410933C-CDF5-44DB-9067-5CF8921279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6" grpId="0"/>
      <p:bldP spid="13" grpId="0" bldLvl="0" animBg="1"/>
      <p:bldP spid="15" grpId="0"/>
      <p:bldP spid="16" grpId="0" bldLvl="0" animBg="1"/>
      <p:bldP spid="6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9a3de4b88926f984a7257c6391790f3d"/>
          <p:cNvPicPr>
            <a:picLocks noChangeAspect="1"/>
          </p:cNvPicPr>
          <p:nvPr/>
        </p:nvPicPr>
        <p:blipFill>
          <a:blip r:embed="rId2"/>
          <a:srcRect l="23844" t="65896" r="50337"/>
          <a:stretch>
            <a:fillRect/>
          </a:stretch>
        </p:blipFill>
        <p:spPr>
          <a:xfrm>
            <a:off x="4582160" y="1676400"/>
            <a:ext cx="3590925" cy="4744085"/>
          </a:xfrm>
          <a:prstGeom prst="rect">
            <a:avLst/>
          </a:prstGeom>
        </p:spPr>
      </p:pic>
      <p:pic>
        <p:nvPicPr>
          <p:cNvPr id="9" name="图片 8" descr="8d92e28ec1b827e9206b9b2dc09963d1"/>
          <p:cNvPicPr>
            <a:picLocks noChangeAspect="1"/>
          </p:cNvPicPr>
          <p:nvPr/>
        </p:nvPicPr>
        <p:blipFill>
          <a:blip r:embed="rId3"/>
          <a:srcRect l="23367" t="32167" r="23722" b="28033"/>
          <a:stretch>
            <a:fillRect/>
          </a:stretch>
        </p:blipFill>
        <p:spPr>
          <a:xfrm>
            <a:off x="3670935" y="4855210"/>
            <a:ext cx="768350" cy="577850"/>
          </a:xfrm>
          <a:prstGeom prst="rect">
            <a:avLst/>
          </a:prstGeom>
        </p:spPr>
      </p:pic>
      <p:sp>
        <p:nvSpPr>
          <p:cNvPr id="52" name="上弧形箭头 51"/>
          <p:cNvSpPr/>
          <p:nvPr/>
        </p:nvSpPr>
        <p:spPr>
          <a:xfrm rot="20220000" flipH="1">
            <a:off x="3880485" y="4207510"/>
            <a:ext cx="1288415" cy="44450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2750185" y="5433060"/>
            <a:ext cx="2467610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sz="2000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华为</a:t>
            </a:r>
            <a:r>
              <a:rPr lang="en-US" altLang="zh-CN" sz="2000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NB-IOT</a:t>
            </a:r>
            <a:r>
              <a:rPr lang="zh-CN" altLang="en-US" sz="2000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开发板</a:t>
            </a:r>
          </a:p>
          <a:p>
            <a:pPr algn="ctr"/>
            <a:r>
              <a:rPr lang="zh-CN" altLang="en-US" sz="2000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三轴加速度计</a:t>
            </a:r>
          </a:p>
        </p:txBody>
      </p:sp>
      <p:pic>
        <p:nvPicPr>
          <p:cNvPr id="54" name="图片 53" descr="954ebd7566183784795e64aef8964bbe"/>
          <p:cNvPicPr>
            <a:picLocks noChangeAspect="1"/>
          </p:cNvPicPr>
          <p:nvPr/>
        </p:nvPicPr>
        <p:blipFill>
          <a:blip r:embed="rId4"/>
          <a:srcRect l="82933" b="75689"/>
          <a:stretch>
            <a:fillRect/>
          </a:stretch>
        </p:blipFill>
        <p:spPr>
          <a:xfrm>
            <a:off x="8121015" y="3589655"/>
            <a:ext cx="487680" cy="838835"/>
          </a:xfrm>
          <a:prstGeom prst="rect">
            <a:avLst/>
          </a:prstGeom>
        </p:spPr>
      </p:pic>
      <p:sp>
        <p:nvSpPr>
          <p:cNvPr id="55" name="上弧形箭头 54"/>
          <p:cNvSpPr/>
          <p:nvPr/>
        </p:nvSpPr>
        <p:spPr>
          <a:xfrm rot="10140000" flipH="1">
            <a:off x="7030085" y="4565015"/>
            <a:ext cx="1471930" cy="444500"/>
          </a:xfrm>
          <a:prstGeom prst="curvedDown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8588375" y="3740785"/>
            <a:ext cx="2296795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手机预约器械</a:t>
            </a:r>
          </a:p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或查看健身记录 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8436610" y="5280660"/>
            <a:ext cx="3357245" cy="991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吉林大学智能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IOT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健身</a:t>
            </a:r>
          </a:p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刘冬冬 纪名岳 魏秀坤 何鑫</a:t>
            </a:r>
          </a:p>
          <a:p>
            <a:pPr algn="ctr"/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指导教师：曹英晖 王凯</a:t>
            </a:r>
          </a:p>
        </p:txBody>
      </p:sp>
      <p:pic>
        <p:nvPicPr>
          <p:cNvPr id="58" name="图片 57" descr="954ebd7566183784795e64aef8964bbe"/>
          <p:cNvPicPr>
            <a:picLocks noChangeAspect="1"/>
          </p:cNvPicPr>
          <p:nvPr/>
        </p:nvPicPr>
        <p:blipFill>
          <a:blip r:embed="rId4"/>
          <a:srcRect l="83410" b="74784"/>
          <a:stretch>
            <a:fillRect/>
          </a:stretch>
        </p:blipFill>
        <p:spPr>
          <a:xfrm rot="21180000">
            <a:off x="5257800" y="2985770"/>
            <a:ext cx="533400" cy="673735"/>
          </a:xfrm>
          <a:prstGeom prst="rect">
            <a:avLst/>
          </a:prstGeom>
        </p:spPr>
      </p:pic>
      <p:pic>
        <p:nvPicPr>
          <p:cNvPr id="49" name="图片 48" descr="a64a8daa8f6b681a5ceb3c8ee016ff0a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5510" y="-11430"/>
            <a:ext cx="3716020" cy="360553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2607310" y="382905"/>
            <a:ext cx="2820670" cy="89916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提示：举高一点</a:t>
            </a:r>
            <a:r>
              <a:rPr lang="zh-CN" altLang="en-US" dirty="0">
                <a:solidFill>
                  <a:srgbClr val="076785"/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 </a:t>
            </a:r>
            <a:endParaRPr lang="zh-CN" altLang="en-US" dirty="0">
              <a:solidFill>
                <a:schemeClr val="accent6">
                  <a:lumMod val="75000"/>
                </a:schemeClr>
              </a:solidFill>
              <a:latin typeface="Times New Roman" panose="02020603050405020304" charset="0"/>
              <a:ea typeface="微软雅黑" panose="020B0503020204020204" pitchFamily="34" charset="-122"/>
              <a:cs typeface="Times New Roman" panose="02020603050405020304" charset="0"/>
            </a:endParaRP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正在做第</a:t>
            </a:r>
            <a:r>
              <a:rPr lang="en-US" altLang="zh-CN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4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  <a:sym typeface="+mn-ea"/>
              </a:rPr>
              <a:t>组    </a:t>
            </a:r>
          </a:p>
          <a:p>
            <a:pPr algn="l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已完成：    共消耗</a:t>
            </a:r>
            <a:r>
              <a:rPr lang="en-US" altLang="zh-CN" b="1" u="sng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120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charset="0"/>
                <a:ea typeface="微软雅黑" panose="020B0503020204020204" pitchFamily="34" charset="-122"/>
                <a:cs typeface="Times New Roman" panose="02020603050405020304" charset="0"/>
              </a:rPr>
              <a:t>kcal</a:t>
            </a:r>
          </a:p>
        </p:txBody>
      </p:sp>
      <p:graphicFrame>
        <p:nvGraphicFramePr>
          <p:cNvPr id="2" name="表格 1"/>
          <p:cNvGraphicFramePr/>
          <p:nvPr/>
        </p:nvGraphicFramePr>
        <p:xfrm>
          <a:off x="2776220" y="1275715"/>
          <a:ext cx="2425065" cy="822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01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5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229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动作名称</a:t>
                      </a:r>
                      <a:endParaRPr 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宋体" panose="02010600030101010101" pitchFamily="2" charset="-122"/>
                        </a:rPr>
                        <a:t>腿弯举</a:t>
                      </a:r>
                      <a:endParaRPr lang="en-US" alt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组数</a:t>
                      </a:r>
                      <a:endParaRPr 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3</a:t>
                      </a:r>
                      <a:endParaRPr lang="en-US" alt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次数</a:t>
                      </a:r>
                      <a:endParaRPr 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  <a:p>
                      <a:pPr indent="0" algn="ctr">
                        <a:buNone/>
                      </a:pPr>
                      <a:r>
                        <a:rPr lang="en-US" sz="1800" b="0">
                          <a:solidFill>
                            <a:srgbClr val="51515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a:t>12</a:t>
                      </a:r>
                      <a:endParaRPr lang="en-US" altLang="en-US" sz="1800" b="0">
                        <a:solidFill>
                          <a:srgbClr val="51515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微软雅黑" panose="020B0503020204020204" pitchFamily="34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2597150" y="1833880"/>
            <a:ext cx="1003300" cy="28130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14"/>
          <p:cNvSpPr txBox="1">
            <a:spLocks noChangeArrowheads="1"/>
          </p:cNvSpPr>
          <p:nvPr/>
        </p:nvSpPr>
        <p:spPr bwMode="auto">
          <a:xfrm>
            <a:off x="2527300" y="1798320"/>
            <a:ext cx="11493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组间休息</a:t>
            </a:r>
          </a:p>
        </p:txBody>
      </p:sp>
      <p:sp>
        <p:nvSpPr>
          <p:cNvPr id="5" name="矩形 4"/>
          <p:cNvSpPr/>
          <p:nvPr/>
        </p:nvSpPr>
        <p:spPr>
          <a:xfrm>
            <a:off x="3695700" y="1833880"/>
            <a:ext cx="1003300" cy="28130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TextBox 14"/>
          <p:cNvSpPr txBox="1">
            <a:spLocks noChangeArrowheads="1"/>
          </p:cNvSpPr>
          <p:nvPr/>
        </p:nvSpPr>
        <p:spPr bwMode="auto">
          <a:xfrm>
            <a:off x="3549650" y="1788795"/>
            <a:ext cx="128905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休息结束</a:t>
            </a:r>
          </a:p>
        </p:txBody>
      </p:sp>
      <p:sp>
        <p:nvSpPr>
          <p:cNvPr id="7" name="矩形 6"/>
          <p:cNvSpPr/>
          <p:nvPr/>
        </p:nvSpPr>
        <p:spPr>
          <a:xfrm>
            <a:off x="4798060" y="1831340"/>
            <a:ext cx="624205" cy="281305"/>
          </a:xfrm>
          <a:prstGeom prst="rect">
            <a:avLst/>
          </a:prstGeom>
          <a:solidFill>
            <a:srgbClr val="0070C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14"/>
          <p:cNvSpPr txBox="1">
            <a:spLocks noChangeArrowheads="1"/>
          </p:cNvSpPr>
          <p:nvPr/>
        </p:nvSpPr>
        <p:spPr bwMode="auto">
          <a:xfrm>
            <a:off x="4747260" y="1795780"/>
            <a:ext cx="741680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algn="ctr"/>
            <a:r>
              <a:rPr lang="zh-CN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离开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C82AB0-4C1A-49D6-A491-5B7E5F58DF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515053" y="1214299"/>
            <a:ext cx="4431376" cy="4403850"/>
            <a:chOff x="1104759" y="1606732"/>
            <a:chExt cx="4431376" cy="4403850"/>
          </a:xfrm>
        </p:grpSpPr>
        <p:sp>
          <p:nvSpPr>
            <p:cNvPr id="5" name="Freeform 5"/>
            <p:cNvSpPr/>
            <p:nvPr/>
          </p:nvSpPr>
          <p:spPr bwMode="auto">
            <a:xfrm>
              <a:off x="4803995" y="1606732"/>
              <a:ext cx="732140" cy="784436"/>
            </a:xfrm>
            <a:custGeom>
              <a:avLst/>
              <a:gdLst>
                <a:gd name="T0" fmla="*/ 494 w 532"/>
                <a:gd name="T1" fmla="*/ 24 h 570"/>
                <a:gd name="T2" fmla="*/ 464 w 532"/>
                <a:gd name="T3" fmla="*/ 6 h 570"/>
                <a:gd name="T4" fmla="*/ 432 w 532"/>
                <a:gd name="T5" fmla="*/ 0 h 570"/>
                <a:gd name="T6" fmla="*/ 422 w 532"/>
                <a:gd name="T7" fmla="*/ 0 h 570"/>
                <a:gd name="T8" fmla="*/ 414 w 532"/>
                <a:gd name="T9" fmla="*/ 0 h 570"/>
                <a:gd name="T10" fmla="*/ 388 w 532"/>
                <a:gd name="T11" fmla="*/ 4 h 570"/>
                <a:gd name="T12" fmla="*/ 362 w 532"/>
                <a:gd name="T13" fmla="*/ 10 h 570"/>
                <a:gd name="T14" fmla="*/ 290 w 532"/>
                <a:gd name="T15" fmla="*/ 40 h 570"/>
                <a:gd name="T16" fmla="*/ 214 w 532"/>
                <a:gd name="T17" fmla="*/ 84 h 570"/>
                <a:gd name="T18" fmla="*/ 166 w 532"/>
                <a:gd name="T19" fmla="*/ 118 h 570"/>
                <a:gd name="T20" fmla="*/ 62 w 532"/>
                <a:gd name="T21" fmla="*/ 196 h 570"/>
                <a:gd name="T22" fmla="*/ 156 w 532"/>
                <a:gd name="T23" fmla="*/ 376 h 570"/>
                <a:gd name="T24" fmla="*/ 104 w 532"/>
                <a:gd name="T25" fmla="*/ 430 h 570"/>
                <a:gd name="T26" fmla="*/ 82 w 532"/>
                <a:gd name="T27" fmla="*/ 444 h 570"/>
                <a:gd name="T28" fmla="*/ 58 w 532"/>
                <a:gd name="T29" fmla="*/ 446 h 570"/>
                <a:gd name="T30" fmla="*/ 38 w 532"/>
                <a:gd name="T31" fmla="*/ 452 h 570"/>
                <a:gd name="T32" fmla="*/ 22 w 532"/>
                <a:gd name="T33" fmla="*/ 462 h 570"/>
                <a:gd name="T34" fmla="*/ 14 w 532"/>
                <a:gd name="T35" fmla="*/ 472 h 570"/>
                <a:gd name="T36" fmla="*/ 2 w 532"/>
                <a:gd name="T37" fmla="*/ 492 h 570"/>
                <a:gd name="T38" fmla="*/ 0 w 532"/>
                <a:gd name="T39" fmla="*/ 504 h 570"/>
                <a:gd name="T40" fmla="*/ 4 w 532"/>
                <a:gd name="T41" fmla="*/ 526 h 570"/>
                <a:gd name="T42" fmla="*/ 22 w 532"/>
                <a:gd name="T43" fmla="*/ 550 h 570"/>
                <a:gd name="T44" fmla="*/ 34 w 532"/>
                <a:gd name="T45" fmla="*/ 560 h 570"/>
                <a:gd name="T46" fmla="*/ 58 w 532"/>
                <a:gd name="T47" fmla="*/ 570 h 570"/>
                <a:gd name="T48" fmla="*/ 70 w 532"/>
                <a:gd name="T49" fmla="*/ 570 h 570"/>
                <a:gd name="T50" fmla="*/ 90 w 532"/>
                <a:gd name="T51" fmla="*/ 564 h 570"/>
                <a:gd name="T52" fmla="*/ 108 w 532"/>
                <a:gd name="T53" fmla="*/ 548 h 570"/>
                <a:gd name="T54" fmla="*/ 116 w 532"/>
                <a:gd name="T55" fmla="*/ 540 h 570"/>
                <a:gd name="T56" fmla="*/ 122 w 532"/>
                <a:gd name="T57" fmla="*/ 522 h 570"/>
                <a:gd name="T58" fmla="*/ 124 w 532"/>
                <a:gd name="T59" fmla="*/ 510 h 570"/>
                <a:gd name="T60" fmla="*/ 130 w 532"/>
                <a:gd name="T61" fmla="*/ 474 h 570"/>
                <a:gd name="T62" fmla="*/ 136 w 532"/>
                <a:gd name="T63" fmla="*/ 462 h 570"/>
                <a:gd name="T64" fmla="*/ 190 w 532"/>
                <a:gd name="T65" fmla="*/ 408 h 570"/>
                <a:gd name="T66" fmla="*/ 326 w 532"/>
                <a:gd name="T67" fmla="*/ 536 h 570"/>
                <a:gd name="T68" fmla="*/ 404 w 532"/>
                <a:gd name="T69" fmla="*/ 418 h 570"/>
                <a:gd name="T70" fmla="*/ 468 w 532"/>
                <a:gd name="T71" fmla="*/ 306 h 570"/>
                <a:gd name="T72" fmla="*/ 488 w 532"/>
                <a:gd name="T73" fmla="*/ 266 h 570"/>
                <a:gd name="T74" fmla="*/ 518 w 532"/>
                <a:gd name="T75" fmla="*/ 190 h 570"/>
                <a:gd name="T76" fmla="*/ 528 w 532"/>
                <a:gd name="T77" fmla="*/ 154 h 570"/>
                <a:gd name="T78" fmla="*/ 532 w 532"/>
                <a:gd name="T79" fmla="*/ 118 h 570"/>
                <a:gd name="T80" fmla="*/ 528 w 532"/>
                <a:gd name="T81" fmla="*/ 84 h 570"/>
                <a:gd name="T82" fmla="*/ 516 w 532"/>
                <a:gd name="T83" fmla="*/ 52 h 570"/>
                <a:gd name="T84" fmla="*/ 494 w 532"/>
                <a:gd name="T85" fmla="*/ 24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2" h="570">
                  <a:moveTo>
                    <a:pt x="494" y="24"/>
                  </a:moveTo>
                  <a:lnTo>
                    <a:pt x="494" y="24"/>
                  </a:lnTo>
                  <a:lnTo>
                    <a:pt x="480" y="14"/>
                  </a:lnTo>
                  <a:lnTo>
                    <a:pt x="464" y="6"/>
                  </a:lnTo>
                  <a:lnTo>
                    <a:pt x="448" y="2"/>
                  </a:lnTo>
                  <a:lnTo>
                    <a:pt x="432" y="0"/>
                  </a:lnTo>
                  <a:lnTo>
                    <a:pt x="432" y="0"/>
                  </a:lnTo>
                  <a:lnTo>
                    <a:pt x="422" y="0"/>
                  </a:lnTo>
                  <a:lnTo>
                    <a:pt x="422" y="0"/>
                  </a:lnTo>
                  <a:lnTo>
                    <a:pt x="414" y="0"/>
                  </a:lnTo>
                  <a:lnTo>
                    <a:pt x="414" y="0"/>
                  </a:lnTo>
                  <a:lnTo>
                    <a:pt x="388" y="4"/>
                  </a:lnTo>
                  <a:lnTo>
                    <a:pt x="362" y="10"/>
                  </a:lnTo>
                  <a:lnTo>
                    <a:pt x="362" y="10"/>
                  </a:lnTo>
                  <a:lnTo>
                    <a:pt x="326" y="22"/>
                  </a:lnTo>
                  <a:lnTo>
                    <a:pt x="290" y="40"/>
                  </a:lnTo>
                  <a:lnTo>
                    <a:pt x="254" y="60"/>
                  </a:lnTo>
                  <a:lnTo>
                    <a:pt x="214" y="84"/>
                  </a:lnTo>
                  <a:lnTo>
                    <a:pt x="214" y="84"/>
                  </a:lnTo>
                  <a:lnTo>
                    <a:pt x="166" y="118"/>
                  </a:lnTo>
                  <a:lnTo>
                    <a:pt x="114" y="154"/>
                  </a:lnTo>
                  <a:lnTo>
                    <a:pt x="62" y="196"/>
                  </a:lnTo>
                  <a:lnTo>
                    <a:pt x="10" y="238"/>
                  </a:lnTo>
                  <a:lnTo>
                    <a:pt x="156" y="376"/>
                  </a:lnTo>
                  <a:lnTo>
                    <a:pt x="104" y="430"/>
                  </a:lnTo>
                  <a:lnTo>
                    <a:pt x="104" y="430"/>
                  </a:lnTo>
                  <a:lnTo>
                    <a:pt x="92" y="438"/>
                  </a:lnTo>
                  <a:lnTo>
                    <a:pt x="82" y="444"/>
                  </a:lnTo>
                  <a:lnTo>
                    <a:pt x="58" y="446"/>
                  </a:lnTo>
                  <a:lnTo>
                    <a:pt x="58" y="446"/>
                  </a:lnTo>
                  <a:lnTo>
                    <a:pt x="48" y="448"/>
                  </a:lnTo>
                  <a:lnTo>
                    <a:pt x="38" y="452"/>
                  </a:lnTo>
                  <a:lnTo>
                    <a:pt x="30" y="456"/>
                  </a:lnTo>
                  <a:lnTo>
                    <a:pt x="22" y="462"/>
                  </a:lnTo>
                  <a:lnTo>
                    <a:pt x="22" y="462"/>
                  </a:lnTo>
                  <a:lnTo>
                    <a:pt x="14" y="472"/>
                  </a:lnTo>
                  <a:lnTo>
                    <a:pt x="8" y="482"/>
                  </a:lnTo>
                  <a:lnTo>
                    <a:pt x="2" y="492"/>
                  </a:lnTo>
                  <a:lnTo>
                    <a:pt x="0" y="504"/>
                  </a:lnTo>
                  <a:lnTo>
                    <a:pt x="0" y="504"/>
                  </a:lnTo>
                  <a:lnTo>
                    <a:pt x="0" y="514"/>
                  </a:lnTo>
                  <a:lnTo>
                    <a:pt x="4" y="526"/>
                  </a:lnTo>
                  <a:lnTo>
                    <a:pt x="10" y="538"/>
                  </a:lnTo>
                  <a:lnTo>
                    <a:pt x="22" y="550"/>
                  </a:lnTo>
                  <a:lnTo>
                    <a:pt x="22" y="550"/>
                  </a:lnTo>
                  <a:lnTo>
                    <a:pt x="34" y="560"/>
                  </a:lnTo>
                  <a:lnTo>
                    <a:pt x="48" y="568"/>
                  </a:lnTo>
                  <a:lnTo>
                    <a:pt x="58" y="570"/>
                  </a:lnTo>
                  <a:lnTo>
                    <a:pt x="70" y="570"/>
                  </a:lnTo>
                  <a:lnTo>
                    <a:pt x="70" y="570"/>
                  </a:lnTo>
                  <a:lnTo>
                    <a:pt x="80" y="568"/>
                  </a:lnTo>
                  <a:lnTo>
                    <a:pt x="90" y="564"/>
                  </a:lnTo>
                  <a:lnTo>
                    <a:pt x="100" y="556"/>
                  </a:lnTo>
                  <a:lnTo>
                    <a:pt x="108" y="548"/>
                  </a:lnTo>
                  <a:lnTo>
                    <a:pt x="108" y="548"/>
                  </a:lnTo>
                  <a:lnTo>
                    <a:pt x="116" y="540"/>
                  </a:lnTo>
                  <a:lnTo>
                    <a:pt x="120" y="532"/>
                  </a:lnTo>
                  <a:lnTo>
                    <a:pt x="122" y="522"/>
                  </a:lnTo>
                  <a:lnTo>
                    <a:pt x="124" y="510"/>
                  </a:lnTo>
                  <a:lnTo>
                    <a:pt x="124" y="510"/>
                  </a:lnTo>
                  <a:lnTo>
                    <a:pt x="126" y="486"/>
                  </a:lnTo>
                  <a:lnTo>
                    <a:pt x="130" y="474"/>
                  </a:lnTo>
                  <a:lnTo>
                    <a:pt x="136" y="462"/>
                  </a:lnTo>
                  <a:lnTo>
                    <a:pt x="136" y="462"/>
                  </a:lnTo>
                  <a:lnTo>
                    <a:pt x="138" y="460"/>
                  </a:lnTo>
                  <a:lnTo>
                    <a:pt x="190" y="408"/>
                  </a:lnTo>
                  <a:lnTo>
                    <a:pt x="326" y="536"/>
                  </a:lnTo>
                  <a:lnTo>
                    <a:pt x="326" y="536"/>
                  </a:lnTo>
                  <a:lnTo>
                    <a:pt x="366" y="476"/>
                  </a:lnTo>
                  <a:lnTo>
                    <a:pt x="404" y="418"/>
                  </a:lnTo>
                  <a:lnTo>
                    <a:pt x="438" y="360"/>
                  </a:lnTo>
                  <a:lnTo>
                    <a:pt x="468" y="306"/>
                  </a:lnTo>
                  <a:lnTo>
                    <a:pt x="468" y="306"/>
                  </a:lnTo>
                  <a:lnTo>
                    <a:pt x="488" y="266"/>
                  </a:lnTo>
                  <a:lnTo>
                    <a:pt x="506" y="226"/>
                  </a:lnTo>
                  <a:lnTo>
                    <a:pt x="518" y="190"/>
                  </a:lnTo>
                  <a:lnTo>
                    <a:pt x="528" y="154"/>
                  </a:lnTo>
                  <a:lnTo>
                    <a:pt x="528" y="154"/>
                  </a:lnTo>
                  <a:lnTo>
                    <a:pt x="530" y="136"/>
                  </a:lnTo>
                  <a:lnTo>
                    <a:pt x="532" y="118"/>
                  </a:lnTo>
                  <a:lnTo>
                    <a:pt x="530" y="100"/>
                  </a:lnTo>
                  <a:lnTo>
                    <a:pt x="528" y="84"/>
                  </a:lnTo>
                  <a:lnTo>
                    <a:pt x="524" y="68"/>
                  </a:lnTo>
                  <a:lnTo>
                    <a:pt x="516" y="52"/>
                  </a:lnTo>
                  <a:lnTo>
                    <a:pt x="506" y="38"/>
                  </a:lnTo>
                  <a:lnTo>
                    <a:pt x="494" y="24"/>
                  </a:lnTo>
                  <a:lnTo>
                    <a:pt x="494" y="24"/>
                  </a:lnTo>
                  <a:close/>
                </a:path>
              </a:pathLst>
            </a:cu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6" name="Freeform 6"/>
            <p:cNvSpPr/>
            <p:nvPr/>
          </p:nvSpPr>
          <p:spPr bwMode="auto">
            <a:xfrm>
              <a:off x="4052587" y="1978307"/>
              <a:ext cx="1161516" cy="1191792"/>
            </a:xfrm>
            <a:custGeom>
              <a:avLst/>
              <a:gdLst>
                <a:gd name="T0" fmla="*/ 714 w 844"/>
                <a:gd name="T1" fmla="*/ 218 h 866"/>
                <a:gd name="T2" fmla="*/ 710 w 844"/>
                <a:gd name="T3" fmla="*/ 246 h 866"/>
                <a:gd name="T4" fmla="*/ 708 w 844"/>
                <a:gd name="T5" fmla="*/ 260 h 866"/>
                <a:gd name="T6" fmla="*/ 696 w 844"/>
                <a:gd name="T7" fmla="*/ 292 h 866"/>
                <a:gd name="T8" fmla="*/ 684 w 844"/>
                <a:gd name="T9" fmla="*/ 306 h 866"/>
                <a:gd name="T10" fmla="*/ 670 w 844"/>
                <a:gd name="T11" fmla="*/ 318 h 866"/>
                <a:gd name="T12" fmla="*/ 638 w 844"/>
                <a:gd name="T13" fmla="*/ 336 h 866"/>
                <a:gd name="T14" fmla="*/ 620 w 844"/>
                <a:gd name="T15" fmla="*/ 340 h 866"/>
                <a:gd name="T16" fmla="*/ 600 w 844"/>
                <a:gd name="T17" fmla="*/ 340 h 866"/>
                <a:gd name="T18" fmla="*/ 560 w 844"/>
                <a:gd name="T19" fmla="*/ 324 h 866"/>
                <a:gd name="T20" fmla="*/ 540 w 844"/>
                <a:gd name="T21" fmla="*/ 308 h 866"/>
                <a:gd name="T22" fmla="*/ 532 w 844"/>
                <a:gd name="T23" fmla="*/ 300 h 866"/>
                <a:gd name="T24" fmla="*/ 518 w 844"/>
                <a:gd name="T25" fmla="*/ 280 h 866"/>
                <a:gd name="T26" fmla="*/ 510 w 844"/>
                <a:gd name="T27" fmla="*/ 260 h 866"/>
                <a:gd name="T28" fmla="*/ 506 w 844"/>
                <a:gd name="T29" fmla="*/ 238 h 866"/>
                <a:gd name="T30" fmla="*/ 506 w 844"/>
                <a:gd name="T31" fmla="*/ 230 h 866"/>
                <a:gd name="T32" fmla="*/ 518 w 844"/>
                <a:gd name="T33" fmla="*/ 192 h 866"/>
                <a:gd name="T34" fmla="*/ 540 w 844"/>
                <a:gd name="T35" fmla="*/ 164 h 866"/>
                <a:gd name="T36" fmla="*/ 554 w 844"/>
                <a:gd name="T37" fmla="*/ 154 h 866"/>
                <a:gd name="T38" fmla="*/ 584 w 844"/>
                <a:gd name="T39" fmla="*/ 140 h 866"/>
                <a:gd name="T40" fmla="*/ 598 w 844"/>
                <a:gd name="T41" fmla="*/ 138 h 866"/>
                <a:gd name="T42" fmla="*/ 622 w 844"/>
                <a:gd name="T43" fmla="*/ 132 h 866"/>
                <a:gd name="T44" fmla="*/ 518 w 844"/>
                <a:gd name="T45" fmla="*/ 0 h 866"/>
                <a:gd name="T46" fmla="*/ 416 w 844"/>
                <a:gd name="T47" fmla="*/ 90 h 866"/>
                <a:gd name="T48" fmla="*/ 342 w 844"/>
                <a:gd name="T49" fmla="*/ 158 h 866"/>
                <a:gd name="T50" fmla="*/ 148 w 844"/>
                <a:gd name="T51" fmla="*/ 342 h 866"/>
                <a:gd name="T52" fmla="*/ 0 w 844"/>
                <a:gd name="T53" fmla="*/ 494 h 866"/>
                <a:gd name="T54" fmla="*/ 162 w 844"/>
                <a:gd name="T55" fmla="*/ 628 h 866"/>
                <a:gd name="T56" fmla="*/ 164 w 844"/>
                <a:gd name="T57" fmla="*/ 620 h 866"/>
                <a:gd name="T58" fmla="*/ 168 w 844"/>
                <a:gd name="T59" fmla="*/ 600 h 866"/>
                <a:gd name="T60" fmla="*/ 174 w 844"/>
                <a:gd name="T61" fmla="*/ 570 h 866"/>
                <a:gd name="T62" fmla="*/ 186 w 844"/>
                <a:gd name="T63" fmla="*/ 546 h 866"/>
                <a:gd name="T64" fmla="*/ 192 w 844"/>
                <a:gd name="T65" fmla="*/ 538 h 866"/>
                <a:gd name="T66" fmla="*/ 222 w 844"/>
                <a:gd name="T67" fmla="*/ 516 h 866"/>
                <a:gd name="T68" fmla="*/ 256 w 844"/>
                <a:gd name="T69" fmla="*/ 504 h 866"/>
                <a:gd name="T70" fmla="*/ 266 w 844"/>
                <a:gd name="T71" fmla="*/ 504 h 866"/>
                <a:gd name="T72" fmla="*/ 296 w 844"/>
                <a:gd name="T73" fmla="*/ 510 h 866"/>
                <a:gd name="T74" fmla="*/ 326 w 844"/>
                <a:gd name="T75" fmla="*/ 528 h 866"/>
                <a:gd name="T76" fmla="*/ 336 w 844"/>
                <a:gd name="T77" fmla="*/ 536 h 866"/>
                <a:gd name="T78" fmla="*/ 352 w 844"/>
                <a:gd name="T79" fmla="*/ 554 h 866"/>
                <a:gd name="T80" fmla="*/ 364 w 844"/>
                <a:gd name="T81" fmla="*/ 576 h 866"/>
                <a:gd name="T82" fmla="*/ 370 w 844"/>
                <a:gd name="T83" fmla="*/ 596 h 866"/>
                <a:gd name="T84" fmla="*/ 370 w 844"/>
                <a:gd name="T85" fmla="*/ 616 h 866"/>
                <a:gd name="T86" fmla="*/ 366 w 844"/>
                <a:gd name="T87" fmla="*/ 634 h 866"/>
                <a:gd name="T88" fmla="*/ 348 w 844"/>
                <a:gd name="T89" fmla="*/ 666 h 866"/>
                <a:gd name="T90" fmla="*/ 336 w 844"/>
                <a:gd name="T91" fmla="*/ 680 h 866"/>
                <a:gd name="T92" fmla="*/ 306 w 844"/>
                <a:gd name="T93" fmla="*/ 700 h 866"/>
                <a:gd name="T94" fmla="*/ 278 w 844"/>
                <a:gd name="T95" fmla="*/ 708 h 866"/>
                <a:gd name="T96" fmla="*/ 260 w 844"/>
                <a:gd name="T97" fmla="*/ 710 h 866"/>
                <a:gd name="T98" fmla="*/ 244 w 844"/>
                <a:gd name="T99" fmla="*/ 724 h 866"/>
                <a:gd name="T100" fmla="*/ 396 w 844"/>
                <a:gd name="T101" fmla="*/ 866 h 866"/>
                <a:gd name="T102" fmla="*/ 534 w 844"/>
                <a:gd name="T103" fmla="*/ 706 h 866"/>
                <a:gd name="T104" fmla="*/ 708 w 844"/>
                <a:gd name="T105" fmla="*/ 488 h 866"/>
                <a:gd name="T106" fmla="*/ 772 w 844"/>
                <a:gd name="T107" fmla="*/ 406 h 866"/>
                <a:gd name="T108" fmla="*/ 732 w 844"/>
                <a:gd name="T109" fmla="*/ 200 h 8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44" h="866">
                  <a:moveTo>
                    <a:pt x="714" y="218"/>
                  </a:moveTo>
                  <a:lnTo>
                    <a:pt x="714" y="218"/>
                  </a:lnTo>
                  <a:lnTo>
                    <a:pt x="712" y="226"/>
                  </a:lnTo>
                  <a:lnTo>
                    <a:pt x="710" y="246"/>
                  </a:lnTo>
                  <a:lnTo>
                    <a:pt x="710" y="246"/>
                  </a:lnTo>
                  <a:lnTo>
                    <a:pt x="708" y="260"/>
                  </a:lnTo>
                  <a:lnTo>
                    <a:pt x="702" y="276"/>
                  </a:lnTo>
                  <a:lnTo>
                    <a:pt x="696" y="292"/>
                  </a:lnTo>
                  <a:lnTo>
                    <a:pt x="690" y="300"/>
                  </a:lnTo>
                  <a:lnTo>
                    <a:pt x="684" y="306"/>
                  </a:lnTo>
                  <a:lnTo>
                    <a:pt x="684" y="306"/>
                  </a:lnTo>
                  <a:lnTo>
                    <a:pt x="670" y="318"/>
                  </a:lnTo>
                  <a:lnTo>
                    <a:pt x="656" y="328"/>
                  </a:lnTo>
                  <a:lnTo>
                    <a:pt x="638" y="336"/>
                  </a:lnTo>
                  <a:lnTo>
                    <a:pt x="620" y="340"/>
                  </a:lnTo>
                  <a:lnTo>
                    <a:pt x="620" y="340"/>
                  </a:lnTo>
                  <a:lnTo>
                    <a:pt x="610" y="340"/>
                  </a:lnTo>
                  <a:lnTo>
                    <a:pt x="600" y="340"/>
                  </a:lnTo>
                  <a:lnTo>
                    <a:pt x="580" y="334"/>
                  </a:lnTo>
                  <a:lnTo>
                    <a:pt x="560" y="324"/>
                  </a:lnTo>
                  <a:lnTo>
                    <a:pt x="550" y="318"/>
                  </a:lnTo>
                  <a:lnTo>
                    <a:pt x="540" y="308"/>
                  </a:lnTo>
                  <a:lnTo>
                    <a:pt x="540" y="308"/>
                  </a:lnTo>
                  <a:lnTo>
                    <a:pt x="532" y="300"/>
                  </a:lnTo>
                  <a:lnTo>
                    <a:pt x="524" y="290"/>
                  </a:lnTo>
                  <a:lnTo>
                    <a:pt x="518" y="280"/>
                  </a:lnTo>
                  <a:lnTo>
                    <a:pt x="512" y="270"/>
                  </a:lnTo>
                  <a:lnTo>
                    <a:pt x="510" y="260"/>
                  </a:lnTo>
                  <a:lnTo>
                    <a:pt x="506" y="248"/>
                  </a:lnTo>
                  <a:lnTo>
                    <a:pt x="506" y="238"/>
                  </a:lnTo>
                  <a:lnTo>
                    <a:pt x="506" y="230"/>
                  </a:lnTo>
                  <a:lnTo>
                    <a:pt x="506" y="230"/>
                  </a:lnTo>
                  <a:lnTo>
                    <a:pt x="510" y="210"/>
                  </a:lnTo>
                  <a:lnTo>
                    <a:pt x="518" y="192"/>
                  </a:lnTo>
                  <a:lnTo>
                    <a:pt x="528" y="178"/>
                  </a:lnTo>
                  <a:lnTo>
                    <a:pt x="540" y="164"/>
                  </a:lnTo>
                  <a:lnTo>
                    <a:pt x="540" y="164"/>
                  </a:lnTo>
                  <a:lnTo>
                    <a:pt x="554" y="154"/>
                  </a:lnTo>
                  <a:lnTo>
                    <a:pt x="570" y="146"/>
                  </a:lnTo>
                  <a:lnTo>
                    <a:pt x="584" y="140"/>
                  </a:lnTo>
                  <a:lnTo>
                    <a:pt x="598" y="138"/>
                  </a:lnTo>
                  <a:lnTo>
                    <a:pt x="598" y="138"/>
                  </a:lnTo>
                  <a:lnTo>
                    <a:pt x="616" y="134"/>
                  </a:lnTo>
                  <a:lnTo>
                    <a:pt x="622" y="132"/>
                  </a:lnTo>
                  <a:lnTo>
                    <a:pt x="640" y="114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416" y="90"/>
                  </a:lnTo>
                  <a:lnTo>
                    <a:pt x="416" y="90"/>
                  </a:lnTo>
                  <a:lnTo>
                    <a:pt x="342" y="158"/>
                  </a:lnTo>
                  <a:lnTo>
                    <a:pt x="272" y="222"/>
                  </a:lnTo>
                  <a:lnTo>
                    <a:pt x="148" y="342"/>
                  </a:lnTo>
                  <a:lnTo>
                    <a:pt x="56" y="436"/>
                  </a:lnTo>
                  <a:lnTo>
                    <a:pt x="0" y="494"/>
                  </a:lnTo>
                  <a:lnTo>
                    <a:pt x="152" y="638"/>
                  </a:lnTo>
                  <a:lnTo>
                    <a:pt x="162" y="628"/>
                  </a:lnTo>
                  <a:lnTo>
                    <a:pt x="162" y="628"/>
                  </a:lnTo>
                  <a:lnTo>
                    <a:pt x="164" y="620"/>
                  </a:lnTo>
                  <a:lnTo>
                    <a:pt x="168" y="600"/>
                  </a:lnTo>
                  <a:lnTo>
                    <a:pt x="168" y="600"/>
                  </a:lnTo>
                  <a:lnTo>
                    <a:pt x="170" y="586"/>
                  </a:lnTo>
                  <a:lnTo>
                    <a:pt x="174" y="570"/>
                  </a:lnTo>
                  <a:lnTo>
                    <a:pt x="182" y="554"/>
                  </a:lnTo>
                  <a:lnTo>
                    <a:pt x="186" y="546"/>
                  </a:lnTo>
                  <a:lnTo>
                    <a:pt x="192" y="538"/>
                  </a:lnTo>
                  <a:lnTo>
                    <a:pt x="192" y="538"/>
                  </a:lnTo>
                  <a:lnTo>
                    <a:pt x="206" y="526"/>
                  </a:lnTo>
                  <a:lnTo>
                    <a:pt x="222" y="516"/>
                  </a:lnTo>
                  <a:lnTo>
                    <a:pt x="238" y="508"/>
                  </a:lnTo>
                  <a:lnTo>
                    <a:pt x="256" y="504"/>
                  </a:lnTo>
                  <a:lnTo>
                    <a:pt x="256" y="504"/>
                  </a:lnTo>
                  <a:lnTo>
                    <a:pt x="266" y="504"/>
                  </a:lnTo>
                  <a:lnTo>
                    <a:pt x="276" y="504"/>
                  </a:lnTo>
                  <a:lnTo>
                    <a:pt x="296" y="510"/>
                  </a:lnTo>
                  <a:lnTo>
                    <a:pt x="318" y="520"/>
                  </a:lnTo>
                  <a:lnTo>
                    <a:pt x="326" y="528"/>
                  </a:lnTo>
                  <a:lnTo>
                    <a:pt x="336" y="536"/>
                  </a:lnTo>
                  <a:lnTo>
                    <a:pt x="336" y="536"/>
                  </a:lnTo>
                  <a:lnTo>
                    <a:pt x="344" y="546"/>
                  </a:lnTo>
                  <a:lnTo>
                    <a:pt x="352" y="554"/>
                  </a:lnTo>
                  <a:lnTo>
                    <a:pt x="358" y="564"/>
                  </a:lnTo>
                  <a:lnTo>
                    <a:pt x="364" y="576"/>
                  </a:lnTo>
                  <a:lnTo>
                    <a:pt x="366" y="586"/>
                  </a:lnTo>
                  <a:lnTo>
                    <a:pt x="370" y="596"/>
                  </a:lnTo>
                  <a:lnTo>
                    <a:pt x="370" y="606"/>
                  </a:lnTo>
                  <a:lnTo>
                    <a:pt x="370" y="616"/>
                  </a:lnTo>
                  <a:lnTo>
                    <a:pt x="370" y="616"/>
                  </a:lnTo>
                  <a:lnTo>
                    <a:pt x="366" y="634"/>
                  </a:lnTo>
                  <a:lnTo>
                    <a:pt x="358" y="652"/>
                  </a:lnTo>
                  <a:lnTo>
                    <a:pt x="348" y="666"/>
                  </a:lnTo>
                  <a:lnTo>
                    <a:pt x="336" y="680"/>
                  </a:lnTo>
                  <a:lnTo>
                    <a:pt x="336" y="680"/>
                  </a:lnTo>
                  <a:lnTo>
                    <a:pt x="322" y="692"/>
                  </a:lnTo>
                  <a:lnTo>
                    <a:pt x="306" y="700"/>
                  </a:lnTo>
                  <a:lnTo>
                    <a:pt x="292" y="704"/>
                  </a:lnTo>
                  <a:lnTo>
                    <a:pt x="278" y="708"/>
                  </a:lnTo>
                  <a:lnTo>
                    <a:pt x="278" y="708"/>
                  </a:lnTo>
                  <a:lnTo>
                    <a:pt x="260" y="710"/>
                  </a:lnTo>
                  <a:lnTo>
                    <a:pt x="256" y="712"/>
                  </a:lnTo>
                  <a:lnTo>
                    <a:pt x="244" y="724"/>
                  </a:lnTo>
                  <a:lnTo>
                    <a:pt x="396" y="866"/>
                  </a:lnTo>
                  <a:lnTo>
                    <a:pt x="396" y="866"/>
                  </a:lnTo>
                  <a:lnTo>
                    <a:pt x="448" y="808"/>
                  </a:lnTo>
                  <a:lnTo>
                    <a:pt x="534" y="706"/>
                  </a:lnTo>
                  <a:lnTo>
                    <a:pt x="646" y="566"/>
                  </a:lnTo>
                  <a:lnTo>
                    <a:pt x="708" y="488"/>
                  </a:lnTo>
                  <a:lnTo>
                    <a:pt x="772" y="406"/>
                  </a:lnTo>
                  <a:lnTo>
                    <a:pt x="772" y="406"/>
                  </a:lnTo>
                  <a:lnTo>
                    <a:pt x="844" y="304"/>
                  </a:lnTo>
                  <a:lnTo>
                    <a:pt x="732" y="200"/>
                  </a:lnTo>
                  <a:lnTo>
                    <a:pt x="714" y="218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Freeform 7"/>
            <p:cNvSpPr/>
            <p:nvPr/>
          </p:nvSpPr>
          <p:spPr bwMode="auto">
            <a:xfrm>
              <a:off x="1104759" y="2468235"/>
              <a:ext cx="1425747" cy="624796"/>
            </a:xfrm>
            <a:custGeom>
              <a:avLst/>
              <a:gdLst>
                <a:gd name="T0" fmla="*/ 1014 w 1036"/>
                <a:gd name="T1" fmla="*/ 284 h 454"/>
                <a:gd name="T2" fmla="*/ 996 w 1036"/>
                <a:gd name="T3" fmla="*/ 274 h 454"/>
                <a:gd name="T4" fmla="*/ 976 w 1036"/>
                <a:gd name="T5" fmla="*/ 270 h 454"/>
                <a:gd name="T6" fmla="*/ 952 w 1036"/>
                <a:gd name="T7" fmla="*/ 268 h 454"/>
                <a:gd name="T8" fmla="*/ 926 w 1036"/>
                <a:gd name="T9" fmla="*/ 256 h 454"/>
                <a:gd name="T10" fmla="*/ 926 w 1036"/>
                <a:gd name="T11" fmla="*/ 256 h 454"/>
                <a:gd name="T12" fmla="*/ 1020 w 1036"/>
                <a:gd name="T13" fmla="*/ 60 h 454"/>
                <a:gd name="T14" fmla="*/ 296 w 1036"/>
                <a:gd name="T15" fmla="*/ 0 h 454"/>
                <a:gd name="T16" fmla="*/ 292 w 1036"/>
                <a:gd name="T17" fmla="*/ 0 h 454"/>
                <a:gd name="T18" fmla="*/ 264 w 1036"/>
                <a:gd name="T19" fmla="*/ 10 h 454"/>
                <a:gd name="T20" fmla="*/ 216 w 1036"/>
                <a:gd name="T21" fmla="*/ 48 h 454"/>
                <a:gd name="T22" fmla="*/ 114 w 1036"/>
                <a:gd name="T23" fmla="*/ 132 h 454"/>
                <a:gd name="T24" fmla="*/ 88 w 1036"/>
                <a:gd name="T25" fmla="*/ 156 h 454"/>
                <a:gd name="T26" fmla="*/ 42 w 1036"/>
                <a:gd name="T27" fmla="*/ 202 h 454"/>
                <a:gd name="T28" fmla="*/ 24 w 1036"/>
                <a:gd name="T29" fmla="*/ 226 h 454"/>
                <a:gd name="T30" fmla="*/ 8 w 1036"/>
                <a:gd name="T31" fmla="*/ 250 h 454"/>
                <a:gd name="T32" fmla="*/ 0 w 1036"/>
                <a:gd name="T33" fmla="*/ 282 h 454"/>
                <a:gd name="T34" fmla="*/ 2 w 1036"/>
                <a:gd name="T35" fmla="*/ 294 h 454"/>
                <a:gd name="T36" fmla="*/ 10 w 1036"/>
                <a:gd name="T37" fmla="*/ 316 h 454"/>
                <a:gd name="T38" fmla="*/ 18 w 1036"/>
                <a:gd name="T39" fmla="*/ 326 h 454"/>
                <a:gd name="T40" fmla="*/ 38 w 1036"/>
                <a:gd name="T41" fmla="*/ 338 h 454"/>
                <a:gd name="T42" fmla="*/ 56 w 1036"/>
                <a:gd name="T43" fmla="*/ 344 h 454"/>
                <a:gd name="T44" fmla="*/ 224 w 1036"/>
                <a:gd name="T45" fmla="*/ 370 h 454"/>
                <a:gd name="T46" fmla="*/ 522 w 1036"/>
                <a:gd name="T47" fmla="*/ 426 h 454"/>
                <a:gd name="T48" fmla="*/ 848 w 1036"/>
                <a:gd name="T49" fmla="*/ 244 h 454"/>
                <a:gd name="T50" fmla="*/ 896 w 1036"/>
                <a:gd name="T51" fmla="*/ 290 h 454"/>
                <a:gd name="T52" fmla="*/ 908 w 1036"/>
                <a:gd name="T53" fmla="*/ 312 h 454"/>
                <a:gd name="T54" fmla="*/ 912 w 1036"/>
                <a:gd name="T55" fmla="*/ 336 h 454"/>
                <a:gd name="T56" fmla="*/ 916 w 1036"/>
                <a:gd name="T57" fmla="*/ 354 h 454"/>
                <a:gd name="T58" fmla="*/ 928 w 1036"/>
                <a:gd name="T59" fmla="*/ 372 h 454"/>
                <a:gd name="T60" fmla="*/ 936 w 1036"/>
                <a:gd name="T61" fmla="*/ 380 h 454"/>
                <a:gd name="T62" fmla="*/ 958 w 1036"/>
                <a:gd name="T63" fmla="*/ 390 h 454"/>
                <a:gd name="T64" fmla="*/ 968 w 1036"/>
                <a:gd name="T65" fmla="*/ 394 h 454"/>
                <a:gd name="T66" fmla="*/ 990 w 1036"/>
                <a:gd name="T67" fmla="*/ 390 h 454"/>
                <a:gd name="T68" fmla="*/ 1014 w 1036"/>
                <a:gd name="T69" fmla="*/ 372 h 454"/>
                <a:gd name="T70" fmla="*/ 1026 w 1036"/>
                <a:gd name="T71" fmla="*/ 358 h 454"/>
                <a:gd name="T72" fmla="*/ 1034 w 1036"/>
                <a:gd name="T73" fmla="*/ 334 h 454"/>
                <a:gd name="T74" fmla="*/ 1036 w 1036"/>
                <a:gd name="T75" fmla="*/ 324 h 454"/>
                <a:gd name="T76" fmla="*/ 1028 w 1036"/>
                <a:gd name="T77" fmla="*/ 304 h 454"/>
                <a:gd name="T78" fmla="*/ 1014 w 1036"/>
                <a:gd name="T79" fmla="*/ 284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6" h="454">
                  <a:moveTo>
                    <a:pt x="1014" y="284"/>
                  </a:moveTo>
                  <a:lnTo>
                    <a:pt x="1014" y="284"/>
                  </a:lnTo>
                  <a:lnTo>
                    <a:pt x="1004" y="278"/>
                  </a:lnTo>
                  <a:lnTo>
                    <a:pt x="996" y="274"/>
                  </a:lnTo>
                  <a:lnTo>
                    <a:pt x="986" y="272"/>
                  </a:lnTo>
                  <a:lnTo>
                    <a:pt x="976" y="270"/>
                  </a:lnTo>
                  <a:lnTo>
                    <a:pt x="976" y="270"/>
                  </a:lnTo>
                  <a:lnTo>
                    <a:pt x="952" y="268"/>
                  </a:lnTo>
                  <a:lnTo>
                    <a:pt x="938" y="264"/>
                  </a:lnTo>
                  <a:lnTo>
                    <a:pt x="926" y="256"/>
                  </a:lnTo>
                  <a:lnTo>
                    <a:pt x="926" y="256"/>
                  </a:lnTo>
                  <a:lnTo>
                    <a:pt x="926" y="256"/>
                  </a:lnTo>
                  <a:lnTo>
                    <a:pt x="880" y="210"/>
                  </a:lnTo>
                  <a:lnTo>
                    <a:pt x="1020" y="60"/>
                  </a:lnTo>
                  <a:lnTo>
                    <a:pt x="296" y="0"/>
                  </a:lnTo>
                  <a:lnTo>
                    <a:pt x="296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278" y="2"/>
                  </a:lnTo>
                  <a:lnTo>
                    <a:pt x="264" y="10"/>
                  </a:lnTo>
                  <a:lnTo>
                    <a:pt x="264" y="10"/>
                  </a:lnTo>
                  <a:lnTo>
                    <a:pt x="216" y="48"/>
                  </a:lnTo>
                  <a:lnTo>
                    <a:pt x="166" y="86"/>
                  </a:lnTo>
                  <a:lnTo>
                    <a:pt x="114" y="132"/>
                  </a:lnTo>
                  <a:lnTo>
                    <a:pt x="114" y="132"/>
                  </a:lnTo>
                  <a:lnTo>
                    <a:pt x="88" y="156"/>
                  </a:lnTo>
                  <a:lnTo>
                    <a:pt x="64" y="180"/>
                  </a:lnTo>
                  <a:lnTo>
                    <a:pt x="42" y="202"/>
                  </a:lnTo>
                  <a:lnTo>
                    <a:pt x="24" y="226"/>
                  </a:lnTo>
                  <a:lnTo>
                    <a:pt x="24" y="226"/>
                  </a:lnTo>
                  <a:lnTo>
                    <a:pt x="16" y="238"/>
                  </a:lnTo>
                  <a:lnTo>
                    <a:pt x="8" y="250"/>
                  </a:lnTo>
                  <a:lnTo>
                    <a:pt x="2" y="264"/>
                  </a:lnTo>
                  <a:lnTo>
                    <a:pt x="0" y="282"/>
                  </a:lnTo>
                  <a:lnTo>
                    <a:pt x="0" y="282"/>
                  </a:lnTo>
                  <a:lnTo>
                    <a:pt x="2" y="294"/>
                  </a:lnTo>
                  <a:lnTo>
                    <a:pt x="4" y="304"/>
                  </a:lnTo>
                  <a:lnTo>
                    <a:pt x="10" y="316"/>
                  </a:lnTo>
                  <a:lnTo>
                    <a:pt x="18" y="326"/>
                  </a:lnTo>
                  <a:lnTo>
                    <a:pt x="18" y="326"/>
                  </a:lnTo>
                  <a:lnTo>
                    <a:pt x="28" y="334"/>
                  </a:lnTo>
                  <a:lnTo>
                    <a:pt x="38" y="338"/>
                  </a:lnTo>
                  <a:lnTo>
                    <a:pt x="46" y="342"/>
                  </a:lnTo>
                  <a:lnTo>
                    <a:pt x="56" y="344"/>
                  </a:lnTo>
                  <a:lnTo>
                    <a:pt x="56" y="344"/>
                  </a:lnTo>
                  <a:lnTo>
                    <a:pt x="224" y="370"/>
                  </a:lnTo>
                  <a:lnTo>
                    <a:pt x="380" y="398"/>
                  </a:lnTo>
                  <a:lnTo>
                    <a:pt x="522" y="426"/>
                  </a:lnTo>
                  <a:lnTo>
                    <a:pt x="652" y="454"/>
                  </a:lnTo>
                  <a:lnTo>
                    <a:pt x="848" y="244"/>
                  </a:lnTo>
                  <a:lnTo>
                    <a:pt x="896" y="290"/>
                  </a:lnTo>
                  <a:lnTo>
                    <a:pt x="896" y="290"/>
                  </a:lnTo>
                  <a:lnTo>
                    <a:pt x="904" y="300"/>
                  </a:lnTo>
                  <a:lnTo>
                    <a:pt x="908" y="312"/>
                  </a:lnTo>
                  <a:lnTo>
                    <a:pt x="912" y="336"/>
                  </a:lnTo>
                  <a:lnTo>
                    <a:pt x="912" y="336"/>
                  </a:lnTo>
                  <a:lnTo>
                    <a:pt x="914" y="346"/>
                  </a:lnTo>
                  <a:lnTo>
                    <a:pt x="916" y="354"/>
                  </a:lnTo>
                  <a:lnTo>
                    <a:pt x="920" y="364"/>
                  </a:lnTo>
                  <a:lnTo>
                    <a:pt x="928" y="372"/>
                  </a:lnTo>
                  <a:lnTo>
                    <a:pt x="928" y="372"/>
                  </a:lnTo>
                  <a:lnTo>
                    <a:pt x="936" y="380"/>
                  </a:lnTo>
                  <a:lnTo>
                    <a:pt x="946" y="386"/>
                  </a:lnTo>
                  <a:lnTo>
                    <a:pt x="958" y="390"/>
                  </a:lnTo>
                  <a:lnTo>
                    <a:pt x="968" y="394"/>
                  </a:lnTo>
                  <a:lnTo>
                    <a:pt x="968" y="394"/>
                  </a:lnTo>
                  <a:lnTo>
                    <a:pt x="978" y="394"/>
                  </a:lnTo>
                  <a:lnTo>
                    <a:pt x="990" y="390"/>
                  </a:lnTo>
                  <a:lnTo>
                    <a:pt x="1002" y="384"/>
                  </a:lnTo>
                  <a:lnTo>
                    <a:pt x="1014" y="372"/>
                  </a:lnTo>
                  <a:lnTo>
                    <a:pt x="1014" y="372"/>
                  </a:lnTo>
                  <a:lnTo>
                    <a:pt x="1026" y="358"/>
                  </a:lnTo>
                  <a:lnTo>
                    <a:pt x="1032" y="346"/>
                  </a:lnTo>
                  <a:lnTo>
                    <a:pt x="1034" y="334"/>
                  </a:lnTo>
                  <a:lnTo>
                    <a:pt x="1036" y="324"/>
                  </a:lnTo>
                  <a:lnTo>
                    <a:pt x="1036" y="324"/>
                  </a:lnTo>
                  <a:lnTo>
                    <a:pt x="1032" y="314"/>
                  </a:lnTo>
                  <a:lnTo>
                    <a:pt x="1028" y="304"/>
                  </a:lnTo>
                  <a:lnTo>
                    <a:pt x="1022" y="294"/>
                  </a:lnTo>
                  <a:lnTo>
                    <a:pt x="1014" y="284"/>
                  </a:lnTo>
                  <a:lnTo>
                    <a:pt x="1014" y="284"/>
                  </a:lnTo>
                  <a:close/>
                </a:path>
              </a:pathLst>
            </a:cu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Freeform 8"/>
            <p:cNvSpPr/>
            <p:nvPr/>
          </p:nvSpPr>
          <p:spPr bwMode="auto">
            <a:xfrm>
              <a:off x="2076359" y="2559065"/>
              <a:ext cx="1910171" cy="1029400"/>
            </a:xfrm>
            <a:custGeom>
              <a:avLst/>
              <a:gdLst>
                <a:gd name="T0" fmla="*/ 376 w 1388"/>
                <a:gd name="T1" fmla="*/ 0 h 748"/>
                <a:gd name="T2" fmla="*/ 246 w 1388"/>
                <a:gd name="T3" fmla="*/ 160 h 748"/>
                <a:gd name="T4" fmla="*/ 254 w 1388"/>
                <a:gd name="T5" fmla="*/ 162 h 748"/>
                <a:gd name="T6" fmla="*/ 274 w 1388"/>
                <a:gd name="T7" fmla="*/ 164 h 748"/>
                <a:gd name="T8" fmla="*/ 304 w 1388"/>
                <a:gd name="T9" fmla="*/ 170 h 748"/>
                <a:gd name="T10" fmla="*/ 328 w 1388"/>
                <a:gd name="T11" fmla="*/ 184 h 748"/>
                <a:gd name="T12" fmla="*/ 336 w 1388"/>
                <a:gd name="T13" fmla="*/ 190 h 748"/>
                <a:gd name="T14" fmla="*/ 358 w 1388"/>
                <a:gd name="T15" fmla="*/ 218 h 748"/>
                <a:gd name="T16" fmla="*/ 370 w 1388"/>
                <a:gd name="T17" fmla="*/ 254 h 748"/>
                <a:gd name="T18" fmla="*/ 370 w 1388"/>
                <a:gd name="T19" fmla="*/ 264 h 748"/>
                <a:gd name="T20" fmla="*/ 362 w 1388"/>
                <a:gd name="T21" fmla="*/ 294 h 748"/>
                <a:gd name="T22" fmla="*/ 346 w 1388"/>
                <a:gd name="T23" fmla="*/ 324 h 748"/>
                <a:gd name="T24" fmla="*/ 338 w 1388"/>
                <a:gd name="T25" fmla="*/ 334 h 748"/>
                <a:gd name="T26" fmla="*/ 318 w 1388"/>
                <a:gd name="T27" fmla="*/ 350 h 748"/>
                <a:gd name="T28" fmla="*/ 298 w 1388"/>
                <a:gd name="T29" fmla="*/ 360 h 748"/>
                <a:gd name="T30" fmla="*/ 278 w 1388"/>
                <a:gd name="T31" fmla="*/ 366 h 748"/>
                <a:gd name="T32" fmla="*/ 258 w 1388"/>
                <a:gd name="T33" fmla="*/ 368 h 748"/>
                <a:gd name="T34" fmla="*/ 238 w 1388"/>
                <a:gd name="T35" fmla="*/ 364 h 748"/>
                <a:gd name="T36" fmla="*/ 206 w 1388"/>
                <a:gd name="T37" fmla="*/ 346 h 748"/>
                <a:gd name="T38" fmla="*/ 194 w 1388"/>
                <a:gd name="T39" fmla="*/ 334 h 748"/>
                <a:gd name="T40" fmla="*/ 174 w 1388"/>
                <a:gd name="T41" fmla="*/ 304 h 748"/>
                <a:gd name="T42" fmla="*/ 166 w 1388"/>
                <a:gd name="T43" fmla="*/ 276 h 748"/>
                <a:gd name="T44" fmla="*/ 164 w 1388"/>
                <a:gd name="T45" fmla="*/ 258 h 748"/>
                <a:gd name="T46" fmla="*/ 150 w 1388"/>
                <a:gd name="T47" fmla="*/ 240 h 748"/>
                <a:gd name="T48" fmla="*/ 0 w 1388"/>
                <a:gd name="T49" fmla="*/ 402 h 748"/>
                <a:gd name="T50" fmla="*/ 246 w 1388"/>
                <a:gd name="T51" fmla="*/ 468 h 748"/>
                <a:gd name="T52" fmla="*/ 434 w 1388"/>
                <a:gd name="T53" fmla="*/ 532 h 748"/>
                <a:gd name="T54" fmla="*/ 574 w 1388"/>
                <a:gd name="T55" fmla="*/ 594 h 748"/>
                <a:gd name="T56" fmla="*/ 672 w 1388"/>
                <a:gd name="T57" fmla="*/ 650 h 748"/>
                <a:gd name="T58" fmla="*/ 712 w 1388"/>
                <a:gd name="T59" fmla="*/ 680 h 748"/>
                <a:gd name="T60" fmla="*/ 760 w 1388"/>
                <a:gd name="T61" fmla="*/ 730 h 748"/>
                <a:gd name="T62" fmla="*/ 1004 w 1388"/>
                <a:gd name="T63" fmla="*/ 502 h 748"/>
                <a:gd name="T64" fmla="*/ 1048 w 1388"/>
                <a:gd name="T65" fmla="*/ 546 h 748"/>
                <a:gd name="T66" fmla="*/ 1060 w 1388"/>
                <a:gd name="T67" fmla="*/ 568 h 748"/>
                <a:gd name="T68" fmla="*/ 1064 w 1388"/>
                <a:gd name="T69" fmla="*/ 592 h 748"/>
                <a:gd name="T70" fmla="*/ 1070 w 1388"/>
                <a:gd name="T71" fmla="*/ 612 h 748"/>
                <a:gd name="T72" fmla="*/ 1080 w 1388"/>
                <a:gd name="T73" fmla="*/ 628 h 748"/>
                <a:gd name="T74" fmla="*/ 1090 w 1388"/>
                <a:gd name="T75" fmla="*/ 636 h 748"/>
                <a:gd name="T76" fmla="*/ 1110 w 1388"/>
                <a:gd name="T77" fmla="*/ 648 h 748"/>
                <a:gd name="T78" fmla="*/ 1122 w 1388"/>
                <a:gd name="T79" fmla="*/ 650 h 748"/>
                <a:gd name="T80" fmla="*/ 1142 w 1388"/>
                <a:gd name="T81" fmla="*/ 646 h 748"/>
                <a:gd name="T82" fmla="*/ 1168 w 1388"/>
                <a:gd name="T83" fmla="*/ 628 h 748"/>
                <a:gd name="T84" fmla="*/ 1178 w 1388"/>
                <a:gd name="T85" fmla="*/ 614 h 748"/>
                <a:gd name="T86" fmla="*/ 1188 w 1388"/>
                <a:gd name="T87" fmla="*/ 590 h 748"/>
                <a:gd name="T88" fmla="*/ 1188 w 1388"/>
                <a:gd name="T89" fmla="*/ 580 h 748"/>
                <a:gd name="T90" fmla="*/ 1182 w 1388"/>
                <a:gd name="T91" fmla="*/ 560 h 748"/>
                <a:gd name="T92" fmla="*/ 1166 w 1388"/>
                <a:gd name="T93" fmla="*/ 540 h 748"/>
                <a:gd name="T94" fmla="*/ 1158 w 1388"/>
                <a:gd name="T95" fmla="*/ 534 h 748"/>
                <a:gd name="T96" fmla="*/ 1140 w 1388"/>
                <a:gd name="T97" fmla="*/ 528 h 748"/>
                <a:gd name="T98" fmla="*/ 1128 w 1388"/>
                <a:gd name="T99" fmla="*/ 526 h 748"/>
                <a:gd name="T100" fmla="*/ 1092 w 1388"/>
                <a:gd name="T101" fmla="*/ 520 h 748"/>
                <a:gd name="T102" fmla="*/ 1080 w 1388"/>
                <a:gd name="T103" fmla="*/ 512 h 748"/>
                <a:gd name="T104" fmla="*/ 1036 w 1388"/>
                <a:gd name="T105" fmla="*/ 470 h 748"/>
                <a:gd name="T106" fmla="*/ 1378 w 1388"/>
                <a:gd name="T107" fmla="*/ 84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88" h="748">
                  <a:moveTo>
                    <a:pt x="1378" y="84"/>
                  </a:moveTo>
                  <a:lnTo>
                    <a:pt x="376" y="0"/>
                  </a:lnTo>
                  <a:lnTo>
                    <a:pt x="236" y="148"/>
                  </a:lnTo>
                  <a:lnTo>
                    <a:pt x="246" y="160"/>
                  </a:lnTo>
                  <a:lnTo>
                    <a:pt x="246" y="160"/>
                  </a:lnTo>
                  <a:lnTo>
                    <a:pt x="254" y="162"/>
                  </a:lnTo>
                  <a:lnTo>
                    <a:pt x="274" y="164"/>
                  </a:lnTo>
                  <a:lnTo>
                    <a:pt x="274" y="164"/>
                  </a:lnTo>
                  <a:lnTo>
                    <a:pt x="288" y="166"/>
                  </a:lnTo>
                  <a:lnTo>
                    <a:pt x="304" y="170"/>
                  </a:lnTo>
                  <a:lnTo>
                    <a:pt x="320" y="178"/>
                  </a:lnTo>
                  <a:lnTo>
                    <a:pt x="328" y="184"/>
                  </a:lnTo>
                  <a:lnTo>
                    <a:pt x="336" y="190"/>
                  </a:lnTo>
                  <a:lnTo>
                    <a:pt x="336" y="190"/>
                  </a:lnTo>
                  <a:lnTo>
                    <a:pt x="348" y="204"/>
                  </a:lnTo>
                  <a:lnTo>
                    <a:pt x="358" y="218"/>
                  </a:lnTo>
                  <a:lnTo>
                    <a:pt x="364" y="236"/>
                  </a:lnTo>
                  <a:lnTo>
                    <a:pt x="370" y="254"/>
                  </a:lnTo>
                  <a:lnTo>
                    <a:pt x="370" y="254"/>
                  </a:lnTo>
                  <a:lnTo>
                    <a:pt x="370" y="264"/>
                  </a:lnTo>
                  <a:lnTo>
                    <a:pt x="368" y="274"/>
                  </a:lnTo>
                  <a:lnTo>
                    <a:pt x="362" y="294"/>
                  </a:lnTo>
                  <a:lnTo>
                    <a:pt x="352" y="314"/>
                  </a:lnTo>
                  <a:lnTo>
                    <a:pt x="346" y="324"/>
                  </a:lnTo>
                  <a:lnTo>
                    <a:pt x="338" y="334"/>
                  </a:lnTo>
                  <a:lnTo>
                    <a:pt x="338" y="334"/>
                  </a:lnTo>
                  <a:lnTo>
                    <a:pt x="328" y="342"/>
                  </a:lnTo>
                  <a:lnTo>
                    <a:pt x="318" y="350"/>
                  </a:lnTo>
                  <a:lnTo>
                    <a:pt x="308" y="356"/>
                  </a:lnTo>
                  <a:lnTo>
                    <a:pt x="298" y="360"/>
                  </a:lnTo>
                  <a:lnTo>
                    <a:pt x="288" y="364"/>
                  </a:lnTo>
                  <a:lnTo>
                    <a:pt x="278" y="366"/>
                  </a:lnTo>
                  <a:lnTo>
                    <a:pt x="268" y="368"/>
                  </a:lnTo>
                  <a:lnTo>
                    <a:pt x="258" y="368"/>
                  </a:lnTo>
                  <a:lnTo>
                    <a:pt x="258" y="368"/>
                  </a:lnTo>
                  <a:lnTo>
                    <a:pt x="238" y="364"/>
                  </a:lnTo>
                  <a:lnTo>
                    <a:pt x="222" y="356"/>
                  </a:lnTo>
                  <a:lnTo>
                    <a:pt x="206" y="346"/>
                  </a:lnTo>
                  <a:lnTo>
                    <a:pt x="194" y="334"/>
                  </a:lnTo>
                  <a:lnTo>
                    <a:pt x="194" y="334"/>
                  </a:lnTo>
                  <a:lnTo>
                    <a:pt x="182" y="320"/>
                  </a:lnTo>
                  <a:lnTo>
                    <a:pt x="174" y="304"/>
                  </a:lnTo>
                  <a:lnTo>
                    <a:pt x="170" y="290"/>
                  </a:lnTo>
                  <a:lnTo>
                    <a:pt x="166" y="276"/>
                  </a:lnTo>
                  <a:lnTo>
                    <a:pt x="166" y="276"/>
                  </a:lnTo>
                  <a:lnTo>
                    <a:pt x="164" y="258"/>
                  </a:lnTo>
                  <a:lnTo>
                    <a:pt x="162" y="252"/>
                  </a:lnTo>
                  <a:lnTo>
                    <a:pt x="150" y="240"/>
                  </a:lnTo>
                  <a:lnTo>
                    <a:pt x="0" y="402"/>
                  </a:lnTo>
                  <a:lnTo>
                    <a:pt x="0" y="402"/>
                  </a:lnTo>
                  <a:lnTo>
                    <a:pt x="130" y="434"/>
                  </a:lnTo>
                  <a:lnTo>
                    <a:pt x="246" y="468"/>
                  </a:lnTo>
                  <a:lnTo>
                    <a:pt x="346" y="500"/>
                  </a:lnTo>
                  <a:lnTo>
                    <a:pt x="434" y="532"/>
                  </a:lnTo>
                  <a:lnTo>
                    <a:pt x="510" y="564"/>
                  </a:lnTo>
                  <a:lnTo>
                    <a:pt x="574" y="594"/>
                  </a:lnTo>
                  <a:lnTo>
                    <a:pt x="628" y="622"/>
                  </a:lnTo>
                  <a:lnTo>
                    <a:pt x="672" y="650"/>
                  </a:lnTo>
                  <a:lnTo>
                    <a:pt x="672" y="650"/>
                  </a:lnTo>
                  <a:lnTo>
                    <a:pt x="712" y="680"/>
                  </a:lnTo>
                  <a:lnTo>
                    <a:pt x="740" y="706"/>
                  </a:lnTo>
                  <a:lnTo>
                    <a:pt x="760" y="730"/>
                  </a:lnTo>
                  <a:lnTo>
                    <a:pt x="774" y="748"/>
                  </a:lnTo>
                  <a:lnTo>
                    <a:pt x="1004" y="502"/>
                  </a:lnTo>
                  <a:lnTo>
                    <a:pt x="1048" y="546"/>
                  </a:lnTo>
                  <a:lnTo>
                    <a:pt x="1048" y="546"/>
                  </a:lnTo>
                  <a:lnTo>
                    <a:pt x="1056" y="556"/>
                  </a:lnTo>
                  <a:lnTo>
                    <a:pt x="1060" y="568"/>
                  </a:lnTo>
                  <a:lnTo>
                    <a:pt x="1064" y="592"/>
                  </a:lnTo>
                  <a:lnTo>
                    <a:pt x="1064" y="592"/>
                  </a:lnTo>
                  <a:lnTo>
                    <a:pt x="1066" y="602"/>
                  </a:lnTo>
                  <a:lnTo>
                    <a:pt x="1070" y="612"/>
                  </a:lnTo>
                  <a:lnTo>
                    <a:pt x="1074" y="620"/>
                  </a:lnTo>
                  <a:lnTo>
                    <a:pt x="1080" y="628"/>
                  </a:lnTo>
                  <a:lnTo>
                    <a:pt x="1080" y="628"/>
                  </a:lnTo>
                  <a:lnTo>
                    <a:pt x="1090" y="636"/>
                  </a:lnTo>
                  <a:lnTo>
                    <a:pt x="1100" y="642"/>
                  </a:lnTo>
                  <a:lnTo>
                    <a:pt x="1110" y="648"/>
                  </a:lnTo>
                  <a:lnTo>
                    <a:pt x="1122" y="650"/>
                  </a:lnTo>
                  <a:lnTo>
                    <a:pt x="1122" y="650"/>
                  </a:lnTo>
                  <a:lnTo>
                    <a:pt x="1132" y="650"/>
                  </a:lnTo>
                  <a:lnTo>
                    <a:pt x="1142" y="646"/>
                  </a:lnTo>
                  <a:lnTo>
                    <a:pt x="1154" y="640"/>
                  </a:lnTo>
                  <a:lnTo>
                    <a:pt x="1168" y="628"/>
                  </a:lnTo>
                  <a:lnTo>
                    <a:pt x="1168" y="628"/>
                  </a:lnTo>
                  <a:lnTo>
                    <a:pt x="1178" y="614"/>
                  </a:lnTo>
                  <a:lnTo>
                    <a:pt x="1186" y="602"/>
                  </a:lnTo>
                  <a:lnTo>
                    <a:pt x="1188" y="590"/>
                  </a:lnTo>
                  <a:lnTo>
                    <a:pt x="1188" y="580"/>
                  </a:lnTo>
                  <a:lnTo>
                    <a:pt x="1188" y="580"/>
                  </a:lnTo>
                  <a:lnTo>
                    <a:pt x="1186" y="570"/>
                  </a:lnTo>
                  <a:lnTo>
                    <a:pt x="1182" y="560"/>
                  </a:lnTo>
                  <a:lnTo>
                    <a:pt x="1174" y="550"/>
                  </a:lnTo>
                  <a:lnTo>
                    <a:pt x="1166" y="540"/>
                  </a:lnTo>
                  <a:lnTo>
                    <a:pt x="1166" y="540"/>
                  </a:lnTo>
                  <a:lnTo>
                    <a:pt x="1158" y="534"/>
                  </a:lnTo>
                  <a:lnTo>
                    <a:pt x="1150" y="530"/>
                  </a:lnTo>
                  <a:lnTo>
                    <a:pt x="1140" y="528"/>
                  </a:lnTo>
                  <a:lnTo>
                    <a:pt x="1128" y="526"/>
                  </a:lnTo>
                  <a:lnTo>
                    <a:pt x="1128" y="526"/>
                  </a:lnTo>
                  <a:lnTo>
                    <a:pt x="1104" y="524"/>
                  </a:lnTo>
                  <a:lnTo>
                    <a:pt x="1092" y="520"/>
                  </a:lnTo>
                  <a:lnTo>
                    <a:pt x="1080" y="512"/>
                  </a:lnTo>
                  <a:lnTo>
                    <a:pt x="1080" y="512"/>
                  </a:lnTo>
                  <a:lnTo>
                    <a:pt x="1078" y="512"/>
                  </a:lnTo>
                  <a:lnTo>
                    <a:pt x="1036" y="470"/>
                  </a:lnTo>
                  <a:lnTo>
                    <a:pt x="1388" y="94"/>
                  </a:lnTo>
                  <a:lnTo>
                    <a:pt x="1378" y="84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3138788" y="2726961"/>
              <a:ext cx="1403728" cy="1439508"/>
            </a:xfrm>
            <a:custGeom>
              <a:avLst/>
              <a:gdLst>
                <a:gd name="T0" fmla="*/ 902 w 1020"/>
                <a:gd name="T1" fmla="*/ 132 h 1046"/>
                <a:gd name="T2" fmla="*/ 936 w 1020"/>
                <a:gd name="T3" fmla="*/ 124 h 1046"/>
                <a:gd name="T4" fmla="*/ 964 w 1020"/>
                <a:gd name="T5" fmla="*/ 114 h 1046"/>
                <a:gd name="T6" fmla="*/ 980 w 1020"/>
                <a:gd name="T7" fmla="*/ 98 h 1046"/>
                <a:gd name="T8" fmla="*/ 994 w 1020"/>
                <a:gd name="T9" fmla="*/ 68 h 1046"/>
                <a:gd name="T10" fmla="*/ 990 w 1020"/>
                <a:gd name="T11" fmla="*/ 46 h 1046"/>
                <a:gd name="T12" fmla="*/ 972 w 1020"/>
                <a:gd name="T13" fmla="*/ 20 h 1046"/>
                <a:gd name="T14" fmla="*/ 940 w 1020"/>
                <a:gd name="T15" fmla="*/ 2 h 1046"/>
                <a:gd name="T16" fmla="*/ 924 w 1020"/>
                <a:gd name="T17" fmla="*/ 0 h 1046"/>
                <a:gd name="T18" fmla="*/ 904 w 1020"/>
                <a:gd name="T19" fmla="*/ 8 h 1046"/>
                <a:gd name="T20" fmla="*/ 886 w 1020"/>
                <a:gd name="T21" fmla="*/ 22 h 1046"/>
                <a:gd name="T22" fmla="*/ 872 w 1020"/>
                <a:gd name="T23" fmla="*/ 48 h 1046"/>
                <a:gd name="T24" fmla="*/ 868 w 1020"/>
                <a:gd name="T25" fmla="*/ 84 h 1046"/>
                <a:gd name="T26" fmla="*/ 858 w 1020"/>
                <a:gd name="T27" fmla="*/ 108 h 1046"/>
                <a:gd name="T28" fmla="*/ 652 w 1020"/>
                <a:gd name="T29" fmla="*/ 4 h 1046"/>
                <a:gd name="T30" fmla="*/ 334 w 1020"/>
                <a:gd name="T31" fmla="*/ 360 h 1046"/>
                <a:gd name="T32" fmla="*/ 362 w 1020"/>
                <a:gd name="T33" fmla="*/ 364 h 1046"/>
                <a:gd name="T34" fmla="*/ 408 w 1020"/>
                <a:gd name="T35" fmla="*/ 378 h 1046"/>
                <a:gd name="T36" fmla="*/ 422 w 1020"/>
                <a:gd name="T37" fmla="*/ 390 h 1046"/>
                <a:gd name="T38" fmla="*/ 452 w 1020"/>
                <a:gd name="T39" fmla="*/ 436 h 1046"/>
                <a:gd name="T40" fmla="*/ 456 w 1020"/>
                <a:gd name="T41" fmla="*/ 464 h 1046"/>
                <a:gd name="T42" fmla="*/ 440 w 1020"/>
                <a:gd name="T43" fmla="*/ 514 h 1046"/>
                <a:gd name="T44" fmla="*/ 424 w 1020"/>
                <a:gd name="T45" fmla="*/ 534 h 1046"/>
                <a:gd name="T46" fmla="*/ 396 w 1020"/>
                <a:gd name="T47" fmla="*/ 556 h 1046"/>
                <a:gd name="T48" fmla="*/ 364 w 1020"/>
                <a:gd name="T49" fmla="*/ 566 h 1046"/>
                <a:gd name="T50" fmla="*/ 344 w 1020"/>
                <a:gd name="T51" fmla="*/ 568 h 1046"/>
                <a:gd name="T52" fmla="*/ 294 w 1020"/>
                <a:gd name="T53" fmla="*/ 546 h 1046"/>
                <a:gd name="T54" fmla="*/ 268 w 1020"/>
                <a:gd name="T55" fmla="*/ 520 h 1046"/>
                <a:gd name="T56" fmla="*/ 254 w 1020"/>
                <a:gd name="T57" fmla="*/ 476 h 1046"/>
                <a:gd name="T58" fmla="*/ 248 w 1020"/>
                <a:gd name="T59" fmla="*/ 452 h 1046"/>
                <a:gd name="T60" fmla="*/ 170 w 1020"/>
                <a:gd name="T61" fmla="*/ 856 h 1046"/>
                <a:gd name="T62" fmla="*/ 110 w 1020"/>
                <a:gd name="T63" fmla="*/ 914 h 1046"/>
                <a:gd name="T64" fmla="*/ 76 w 1020"/>
                <a:gd name="T65" fmla="*/ 922 h 1046"/>
                <a:gd name="T66" fmla="*/ 48 w 1020"/>
                <a:gd name="T67" fmla="*/ 932 h 1046"/>
                <a:gd name="T68" fmla="*/ 32 w 1020"/>
                <a:gd name="T69" fmla="*/ 946 h 1046"/>
                <a:gd name="T70" fmla="*/ 18 w 1020"/>
                <a:gd name="T71" fmla="*/ 978 h 1046"/>
                <a:gd name="T72" fmla="*/ 22 w 1020"/>
                <a:gd name="T73" fmla="*/ 1000 h 1046"/>
                <a:gd name="T74" fmla="*/ 40 w 1020"/>
                <a:gd name="T75" fmla="*/ 1024 h 1046"/>
                <a:gd name="T76" fmla="*/ 76 w 1020"/>
                <a:gd name="T77" fmla="*/ 1046 h 1046"/>
                <a:gd name="T78" fmla="*/ 98 w 1020"/>
                <a:gd name="T79" fmla="*/ 1042 h 1046"/>
                <a:gd name="T80" fmla="*/ 126 w 1020"/>
                <a:gd name="T81" fmla="*/ 1024 h 1046"/>
                <a:gd name="T82" fmla="*/ 138 w 1020"/>
                <a:gd name="T83" fmla="*/ 1006 h 1046"/>
                <a:gd name="T84" fmla="*/ 142 w 1020"/>
                <a:gd name="T85" fmla="*/ 986 h 1046"/>
                <a:gd name="T86" fmla="*/ 154 w 1020"/>
                <a:gd name="T87" fmla="*/ 936 h 1046"/>
                <a:gd name="T88" fmla="*/ 204 w 1020"/>
                <a:gd name="T89" fmla="*/ 888 h 1046"/>
                <a:gd name="T90" fmla="*/ 732 w 1020"/>
                <a:gd name="T91" fmla="*/ 654 h 1046"/>
                <a:gd name="T92" fmla="*/ 704 w 1020"/>
                <a:gd name="T93" fmla="*/ 648 h 1046"/>
                <a:gd name="T94" fmla="*/ 674 w 1020"/>
                <a:gd name="T95" fmla="*/ 642 h 1046"/>
                <a:gd name="T96" fmla="*/ 644 w 1020"/>
                <a:gd name="T97" fmla="*/ 624 h 1046"/>
                <a:gd name="T98" fmla="*/ 622 w 1020"/>
                <a:gd name="T99" fmla="*/ 594 h 1046"/>
                <a:gd name="T100" fmla="*/ 610 w 1020"/>
                <a:gd name="T101" fmla="*/ 560 h 1046"/>
                <a:gd name="T102" fmla="*/ 616 w 1020"/>
                <a:gd name="T103" fmla="*/ 520 h 1046"/>
                <a:gd name="T104" fmla="*/ 642 w 1020"/>
                <a:gd name="T105" fmla="*/ 480 h 1046"/>
                <a:gd name="T106" fmla="*/ 660 w 1020"/>
                <a:gd name="T107" fmla="*/ 464 h 1046"/>
                <a:gd name="T108" fmla="*/ 690 w 1020"/>
                <a:gd name="T109" fmla="*/ 450 h 1046"/>
                <a:gd name="T110" fmla="*/ 720 w 1020"/>
                <a:gd name="T111" fmla="*/ 446 h 1046"/>
                <a:gd name="T112" fmla="*/ 758 w 1020"/>
                <a:gd name="T113" fmla="*/ 458 h 1046"/>
                <a:gd name="T114" fmla="*/ 786 w 1020"/>
                <a:gd name="T115" fmla="*/ 480 h 1046"/>
                <a:gd name="T116" fmla="*/ 810 w 1020"/>
                <a:gd name="T117" fmla="*/ 524 h 1046"/>
                <a:gd name="T118" fmla="*/ 816 w 1020"/>
                <a:gd name="T119" fmla="*/ 556 h 1046"/>
                <a:gd name="T120" fmla="*/ 1020 w 1020"/>
                <a:gd name="T121" fmla="*/ 35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020" h="1046">
                  <a:moveTo>
                    <a:pt x="890" y="140"/>
                  </a:moveTo>
                  <a:lnTo>
                    <a:pt x="890" y="140"/>
                  </a:lnTo>
                  <a:lnTo>
                    <a:pt x="902" y="132"/>
                  </a:lnTo>
                  <a:lnTo>
                    <a:pt x="912" y="128"/>
                  </a:lnTo>
                  <a:lnTo>
                    <a:pt x="936" y="124"/>
                  </a:lnTo>
                  <a:lnTo>
                    <a:pt x="936" y="124"/>
                  </a:lnTo>
                  <a:lnTo>
                    <a:pt x="946" y="122"/>
                  </a:lnTo>
                  <a:lnTo>
                    <a:pt x="956" y="118"/>
                  </a:lnTo>
                  <a:lnTo>
                    <a:pt x="964" y="114"/>
                  </a:lnTo>
                  <a:lnTo>
                    <a:pt x="972" y="108"/>
                  </a:lnTo>
                  <a:lnTo>
                    <a:pt x="972" y="108"/>
                  </a:lnTo>
                  <a:lnTo>
                    <a:pt x="980" y="98"/>
                  </a:lnTo>
                  <a:lnTo>
                    <a:pt x="986" y="88"/>
                  </a:lnTo>
                  <a:lnTo>
                    <a:pt x="992" y="78"/>
                  </a:lnTo>
                  <a:lnTo>
                    <a:pt x="994" y="68"/>
                  </a:lnTo>
                  <a:lnTo>
                    <a:pt x="994" y="68"/>
                  </a:lnTo>
                  <a:lnTo>
                    <a:pt x="994" y="56"/>
                  </a:lnTo>
                  <a:lnTo>
                    <a:pt x="990" y="46"/>
                  </a:lnTo>
                  <a:lnTo>
                    <a:pt x="984" y="34"/>
                  </a:lnTo>
                  <a:lnTo>
                    <a:pt x="972" y="20"/>
                  </a:lnTo>
                  <a:lnTo>
                    <a:pt x="972" y="20"/>
                  </a:lnTo>
                  <a:lnTo>
                    <a:pt x="960" y="12"/>
                  </a:lnTo>
                  <a:lnTo>
                    <a:pt x="950" y="4"/>
                  </a:lnTo>
                  <a:lnTo>
                    <a:pt x="940" y="2"/>
                  </a:lnTo>
                  <a:lnTo>
                    <a:pt x="930" y="0"/>
                  </a:lnTo>
                  <a:lnTo>
                    <a:pt x="930" y="0"/>
                  </a:lnTo>
                  <a:lnTo>
                    <a:pt x="924" y="0"/>
                  </a:lnTo>
                  <a:lnTo>
                    <a:pt x="924" y="0"/>
                  </a:lnTo>
                  <a:lnTo>
                    <a:pt x="914" y="2"/>
                  </a:lnTo>
                  <a:lnTo>
                    <a:pt x="904" y="8"/>
                  </a:lnTo>
                  <a:lnTo>
                    <a:pt x="894" y="14"/>
                  </a:lnTo>
                  <a:lnTo>
                    <a:pt x="886" y="22"/>
                  </a:lnTo>
                  <a:lnTo>
                    <a:pt x="886" y="22"/>
                  </a:lnTo>
                  <a:lnTo>
                    <a:pt x="878" y="30"/>
                  </a:lnTo>
                  <a:lnTo>
                    <a:pt x="874" y="40"/>
                  </a:lnTo>
                  <a:lnTo>
                    <a:pt x="872" y="48"/>
                  </a:lnTo>
                  <a:lnTo>
                    <a:pt x="870" y="60"/>
                  </a:lnTo>
                  <a:lnTo>
                    <a:pt x="870" y="60"/>
                  </a:lnTo>
                  <a:lnTo>
                    <a:pt x="868" y="84"/>
                  </a:lnTo>
                  <a:lnTo>
                    <a:pt x="864" y="96"/>
                  </a:lnTo>
                  <a:lnTo>
                    <a:pt x="858" y="108"/>
                  </a:lnTo>
                  <a:lnTo>
                    <a:pt x="858" y="108"/>
                  </a:lnTo>
                  <a:lnTo>
                    <a:pt x="856" y="110"/>
                  </a:lnTo>
                  <a:lnTo>
                    <a:pt x="812" y="154"/>
                  </a:lnTo>
                  <a:lnTo>
                    <a:pt x="652" y="4"/>
                  </a:lnTo>
                  <a:lnTo>
                    <a:pt x="326" y="352"/>
                  </a:lnTo>
                  <a:lnTo>
                    <a:pt x="334" y="360"/>
                  </a:lnTo>
                  <a:lnTo>
                    <a:pt x="334" y="360"/>
                  </a:lnTo>
                  <a:lnTo>
                    <a:pt x="340" y="362"/>
                  </a:lnTo>
                  <a:lnTo>
                    <a:pt x="362" y="364"/>
                  </a:lnTo>
                  <a:lnTo>
                    <a:pt x="362" y="364"/>
                  </a:lnTo>
                  <a:lnTo>
                    <a:pt x="376" y="366"/>
                  </a:lnTo>
                  <a:lnTo>
                    <a:pt x="392" y="370"/>
                  </a:lnTo>
                  <a:lnTo>
                    <a:pt x="408" y="378"/>
                  </a:lnTo>
                  <a:lnTo>
                    <a:pt x="416" y="384"/>
                  </a:lnTo>
                  <a:lnTo>
                    <a:pt x="422" y="390"/>
                  </a:lnTo>
                  <a:lnTo>
                    <a:pt x="422" y="390"/>
                  </a:lnTo>
                  <a:lnTo>
                    <a:pt x="434" y="404"/>
                  </a:lnTo>
                  <a:lnTo>
                    <a:pt x="444" y="418"/>
                  </a:lnTo>
                  <a:lnTo>
                    <a:pt x="452" y="436"/>
                  </a:lnTo>
                  <a:lnTo>
                    <a:pt x="456" y="454"/>
                  </a:lnTo>
                  <a:lnTo>
                    <a:pt x="456" y="454"/>
                  </a:lnTo>
                  <a:lnTo>
                    <a:pt x="456" y="464"/>
                  </a:lnTo>
                  <a:lnTo>
                    <a:pt x="456" y="474"/>
                  </a:lnTo>
                  <a:lnTo>
                    <a:pt x="450" y="494"/>
                  </a:lnTo>
                  <a:lnTo>
                    <a:pt x="440" y="514"/>
                  </a:lnTo>
                  <a:lnTo>
                    <a:pt x="432" y="524"/>
                  </a:lnTo>
                  <a:lnTo>
                    <a:pt x="424" y="534"/>
                  </a:lnTo>
                  <a:lnTo>
                    <a:pt x="424" y="534"/>
                  </a:lnTo>
                  <a:lnTo>
                    <a:pt x="416" y="542"/>
                  </a:lnTo>
                  <a:lnTo>
                    <a:pt x="406" y="550"/>
                  </a:lnTo>
                  <a:lnTo>
                    <a:pt x="396" y="556"/>
                  </a:lnTo>
                  <a:lnTo>
                    <a:pt x="386" y="560"/>
                  </a:lnTo>
                  <a:lnTo>
                    <a:pt x="374" y="564"/>
                  </a:lnTo>
                  <a:lnTo>
                    <a:pt x="364" y="566"/>
                  </a:lnTo>
                  <a:lnTo>
                    <a:pt x="354" y="568"/>
                  </a:lnTo>
                  <a:lnTo>
                    <a:pt x="344" y="568"/>
                  </a:lnTo>
                  <a:lnTo>
                    <a:pt x="344" y="568"/>
                  </a:lnTo>
                  <a:lnTo>
                    <a:pt x="326" y="564"/>
                  </a:lnTo>
                  <a:lnTo>
                    <a:pt x="308" y="556"/>
                  </a:lnTo>
                  <a:lnTo>
                    <a:pt x="294" y="546"/>
                  </a:lnTo>
                  <a:lnTo>
                    <a:pt x="280" y="534"/>
                  </a:lnTo>
                  <a:lnTo>
                    <a:pt x="280" y="534"/>
                  </a:lnTo>
                  <a:lnTo>
                    <a:pt x="268" y="520"/>
                  </a:lnTo>
                  <a:lnTo>
                    <a:pt x="262" y="504"/>
                  </a:lnTo>
                  <a:lnTo>
                    <a:pt x="256" y="490"/>
                  </a:lnTo>
                  <a:lnTo>
                    <a:pt x="254" y="476"/>
                  </a:lnTo>
                  <a:lnTo>
                    <a:pt x="254" y="476"/>
                  </a:lnTo>
                  <a:lnTo>
                    <a:pt x="250" y="458"/>
                  </a:lnTo>
                  <a:lnTo>
                    <a:pt x="248" y="452"/>
                  </a:lnTo>
                  <a:lnTo>
                    <a:pt x="240" y="444"/>
                  </a:lnTo>
                  <a:lnTo>
                    <a:pt x="0" y="698"/>
                  </a:lnTo>
                  <a:lnTo>
                    <a:pt x="170" y="856"/>
                  </a:lnTo>
                  <a:lnTo>
                    <a:pt x="122" y="906"/>
                  </a:lnTo>
                  <a:lnTo>
                    <a:pt x="122" y="906"/>
                  </a:lnTo>
                  <a:lnTo>
                    <a:pt x="110" y="914"/>
                  </a:lnTo>
                  <a:lnTo>
                    <a:pt x="98" y="918"/>
                  </a:lnTo>
                  <a:lnTo>
                    <a:pt x="76" y="922"/>
                  </a:lnTo>
                  <a:lnTo>
                    <a:pt x="76" y="922"/>
                  </a:lnTo>
                  <a:lnTo>
                    <a:pt x="66" y="924"/>
                  </a:lnTo>
                  <a:lnTo>
                    <a:pt x="56" y="926"/>
                  </a:lnTo>
                  <a:lnTo>
                    <a:pt x="48" y="932"/>
                  </a:lnTo>
                  <a:lnTo>
                    <a:pt x="40" y="938"/>
                  </a:lnTo>
                  <a:lnTo>
                    <a:pt x="40" y="938"/>
                  </a:lnTo>
                  <a:lnTo>
                    <a:pt x="32" y="946"/>
                  </a:lnTo>
                  <a:lnTo>
                    <a:pt x="26" y="956"/>
                  </a:lnTo>
                  <a:lnTo>
                    <a:pt x="20" y="968"/>
                  </a:lnTo>
                  <a:lnTo>
                    <a:pt x="18" y="978"/>
                  </a:lnTo>
                  <a:lnTo>
                    <a:pt x="18" y="978"/>
                  </a:lnTo>
                  <a:lnTo>
                    <a:pt x="18" y="988"/>
                  </a:lnTo>
                  <a:lnTo>
                    <a:pt x="22" y="1000"/>
                  </a:lnTo>
                  <a:lnTo>
                    <a:pt x="28" y="1012"/>
                  </a:lnTo>
                  <a:lnTo>
                    <a:pt x="40" y="1024"/>
                  </a:lnTo>
                  <a:lnTo>
                    <a:pt x="40" y="1024"/>
                  </a:lnTo>
                  <a:lnTo>
                    <a:pt x="52" y="1036"/>
                  </a:lnTo>
                  <a:lnTo>
                    <a:pt x="66" y="1042"/>
                  </a:lnTo>
                  <a:lnTo>
                    <a:pt x="76" y="1046"/>
                  </a:lnTo>
                  <a:lnTo>
                    <a:pt x="88" y="1046"/>
                  </a:lnTo>
                  <a:lnTo>
                    <a:pt x="88" y="1046"/>
                  </a:lnTo>
                  <a:lnTo>
                    <a:pt x="98" y="1042"/>
                  </a:lnTo>
                  <a:lnTo>
                    <a:pt x="108" y="1038"/>
                  </a:lnTo>
                  <a:lnTo>
                    <a:pt x="118" y="1032"/>
                  </a:lnTo>
                  <a:lnTo>
                    <a:pt x="126" y="1024"/>
                  </a:lnTo>
                  <a:lnTo>
                    <a:pt x="126" y="1024"/>
                  </a:lnTo>
                  <a:lnTo>
                    <a:pt x="132" y="1016"/>
                  </a:lnTo>
                  <a:lnTo>
                    <a:pt x="138" y="1006"/>
                  </a:lnTo>
                  <a:lnTo>
                    <a:pt x="140" y="996"/>
                  </a:lnTo>
                  <a:lnTo>
                    <a:pt x="142" y="986"/>
                  </a:lnTo>
                  <a:lnTo>
                    <a:pt x="142" y="986"/>
                  </a:lnTo>
                  <a:lnTo>
                    <a:pt x="144" y="962"/>
                  </a:lnTo>
                  <a:lnTo>
                    <a:pt x="148" y="948"/>
                  </a:lnTo>
                  <a:lnTo>
                    <a:pt x="154" y="936"/>
                  </a:lnTo>
                  <a:lnTo>
                    <a:pt x="154" y="936"/>
                  </a:lnTo>
                  <a:lnTo>
                    <a:pt x="156" y="936"/>
                  </a:lnTo>
                  <a:lnTo>
                    <a:pt x="204" y="888"/>
                  </a:lnTo>
                  <a:lnTo>
                    <a:pt x="370" y="1044"/>
                  </a:lnTo>
                  <a:lnTo>
                    <a:pt x="734" y="656"/>
                  </a:lnTo>
                  <a:lnTo>
                    <a:pt x="732" y="654"/>
                  </a:lnTo>
                  <a:lnTo>
                    <a:pt x="732" y="654"/>
                  </a:lnTo>
                  <a:lnTo>
                    <a:pt x="724" y="652"/>
                  </a:lnTo>
                  <a:lnTo>
                    <a:pt x="704" y="648"/>
                  </a:lnTo>
                  <a:lnTo>
                    <a:pt x="704" y="648"/>
                  </a:lnTo>
                  <a:lnTo>
                    <a:pt x="690" y="646"/>
                  </a:lnTo>
                  <a:lnTo>
                    <a:pt x="674" y="642"/>
                  </a:lnTo>
                  <a:lnTo>
                    <a:pt x="658" y="634"/>
                  </a:lnTo>
                  <a:lnTo>
                    <a:pt x="650" y="630"/>
                  </a:lnTo>
                  <a:lnTo>
                    <a:pt x="644" y="624"/>
                  </a:lnTo>
                  <a:lnTo>
                    <a:pt x="644" y="624"/>
                  </a:lnTo>
                  <a:lnTo>
                    <a:pt x="632" y="610"/>
                  </a:lnTo>
                  <a:lnTo>
                    <a:pt x="622" y="594"/>
                  </a:lnTo>
                  <a:lnTo>
                    <a:pt x="614" y="578"/>
                  </a:lnTo>
                  <a:lnTo>
                    <a:pt x="610" y="560"/>
                  </a:lnTo>
                  <a:lnTo>
                    <a:pt x="610" y="560"/>
                  </a:lnTo>
                  <a:lnTo>
                    <a:pt x="610" y="550"/>
                  </a:lnTo>
                  <a:lnTo>
                    <a:pt x="610" y="540"/>
                  </a:lnTo>
                  <a:lnTo>
                    <a:pt x="616" y="520"/>
                  </a:lnTo>
                  <a:lnTo>
                    <a:pt x="626" y="498"/>
                  </a:lnTo>
                  <a:lnTo>
                    <a:pt x="632" y="490"/>
                  </a:lnTo>
                  <a:lnTo>
                    <a:pt x="642" y="480"/>
                  </a:lnTo>
                  <a:lnTo>
                    <a:pt x="642" y="480"/>
                  </a:lnTo>
                  <a:lnTo>
                    <a:pt x="650" y="472"/>
                  </a:lnTo>
                  <a:lnTo>
                    <a:pt x="660" y="464"/>
                  </a:lnTo>
                  <a:lnTo>
                    <a:pt x="670" y="458"/>
                  </a:lnTo>
                  <a:lnTo>
                    <a:pt x="680" y="452"/>
                  </a:lnTo>
                  <a:lnTo>
                    <a:pt x="690" y="450"/>
                  </a:lnTo>
                  <a:lnTo>
                    <a:pt x="702" y="446"/>
                  </a:lnTo>
                  <a:lnTo>
                    <a:pt x="712" y="446"/>
                  </a:lnTo>
                  <a:lnTo>
                    <a:pt x="720" y="446"/>
                  </a:lnTo>
                  <a:lnTo>
                    <a:pt x="720" y="446"/>
                  </a:lnTo>
                  <a:lnTo>
                    <a:pt x="740" y="450"/>
                  </a:lnTo>
                  <a:lnTo>
                    <a:pt x="758" y="458"/>
                  </a:lnTo>
                  <a:lnTo>
                    <a:pt x="772" y="468"/>
                  </a:lnTo>
                  <a:lnTo>
                    <a:pt x="786" y="480"/>
                  </a:lnTo>
                  <a:lnTo>
                    <a:pt x="786" y="480"/>
                  </a:lnTo>
                  <a:lnTo>
                    <a:pt x="796" y="494"/>
                  </a:lnTo>
                  <a:lnTo>
                    <a:pt x="804" y="510"/>
                  </a:lnTo>
                  <a:lnTo>
                    <a:pt x="810" y="524"/>
                  </a:lnTo>
                  <a:lnTo>
                    <a:pt x="812" y="538"/>
                  </a:lnTo>
                  <a:lnTo>
                    <a:pt x="812" y="538"/>
                  </a:lnTo>
                  <a:lnTo>
                    <a:pt x="816" y="556"/>
                  </a:lnTo>
                  <a:lnTo>
                    <a:pt x="818" y="560"/>
                  </a:lnTo>
                  <a:lnTo>
                    <a:pt x="820" y="564"/>
                  </a:lnTo>
                  <a:lnTo>
                    <a:pt x="1020" y="350"/>
                  </a:lnTo>
                  <a:lnTo>
                    <a:pt x="846" y="186"/>
                  </a:lnTo>
                  <a:lnTo>
                    <a:pt x="890" y="14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Freeform 10"/>
            <p:cNvSpPr/>
            <p:nvPr/>
          </p:nvSpPr>
          <p:spPr bwMode="auto">
            <a:xfrm>
              <a:off x="3758080" y="3252671"/>
              <a:ext cx="996371" cy="1750530"/>
            </a:xfrm>
            <a:custGeom>
              <a:avLst/>
              <a:gdLst>
                <a:gd name="T0" fmla="*/ 376 w 724"/>
                <a:gd name="T1" fmla="*/ 244 h 1272"/>
                <a:gd name="T2" fmla="*/ 340 w 724"/>
                <a:gd name="T3" fmla="*/ 208 h 1272"/>
                <a:gd name="T4" fmla="*/ 326 w 724"/>
                <a:gd name="T5" fmla="*/ 184 h 1272"/>
                <a:gd name="T6" fmla="*/ 322 w 724"/>
                <a:gd name="T7" fmla="*/ 162 h 1272"/>
                <a:gd name="T8" fmla="*/ 318 w 724"/>
                <a:gd name="T9" fmla="*/ 142 h 1272"/>
                <a:gd name="T10" fmla="*/ 308 w 724"/>
                <a:gd name="T11" fmla="*/ 126 h 1272"/>
                <a:gd name="T12" fmla="*/ 298 w 724"/>
                <a:gd name="T13" fmla="*/ 118 h 1272"/>
                <a:gd name="T14" fmla="*/ 278 w 724"/>
                <a:gd name="T15" fmla="*/ 106 h 1272"/>
                <a:gd name="T16" fmla="*/ 266 w 724"/>
                <a:gd name="T17" fmla="*/ 104 h 1272"/>
                <a:gd name="T18" fmla="*/ 244 w 724"/>
                <a:gd name="T19" fmla="*/ 108 h 1272"/>
                <a:gd name="T20" fmla="*/ 220 w 724"/>
                <a:gd name="T21" fmla="*/ 126 h 1272"/>
                <a:gd name="T22" fmla="*/ 208 w 724"/>
                <a:gd name="T23" fmla="*/ 138 h 1272"/>
                <a:gd name="T24" fmla="*/ 200 w 724"/>
                <a:gd name="T25" fmla="*/ 162 h 1272"/>
                <a:gd name="T26" fmla="*/ 200 w 724"/>
                <a:gd name="T27" fmla="*/ 172 h 1272"/>
                <a:gd name="T28" fmla="*/ 206 w 724"/>
                <a:gd name="T29" fmla="*/ 194 h 1272"/>
                <a:gd name="T30" fmla="*/ 222 w 724"/>
                <a:gd name="T31" fmla="*/ 212 h 1272"/>
                <a:gd name="T32" fmla="*/ 230 w 724"/>
                <a:gd name="T33" fmla="*/ 220 h 1272"/>
                <a:gd name="T34" fmla="*/ 248 w 724"/>
                <a:gd name="T35" fmla="*/ 226 h 1272"/>
                <a:gd name="T36" fmla="*/ 258 w 724"/>
                <a:gd name="T37" fmla="*/ 228 h 1272"/>
                <a:gd name="T38" fmla="*/ 296 w 724"/>
                <a:gd name="T39" fmla="*/ 234 h 1272"/>
                <a:gd name="T40" fmla="*/ 308 w 724"/>
                <a:gd name="T41" fmla="*/ 240 h 1272"/>
                <a:gd name="T42" fmla="*/ 346 w 724"/>
                <a:gd name="T43" fmla="*/ 278 h 1272"/>
                <a:gd name="T44" fmla="*/ 0 w 724"/>
                <a:gd name="T45" fmla="*/ 646 h 1272"/>
                <a:gd name="T46" fmla="*/ 28 w 724"/>
                <a:gd name="T47" fmla="*/ 666 h 1272"/>
                <a:gd name="T48" fmla="*/ 68 w 724"/>
                <a:gd name="T49" fmla="*/ 710 h 1272"/>
                <a:gd name="T50" fmla="*/ 92 w 724"/>
                <a:gd name="T51" fmla="*/ 744 h 1272"/>
                <a:gd name="T52" fmla="*/ 148 w 724"/>
                <a:gd name="T53" fmla="*/ 838 h 1272"/>
                <a:gd name="T54" fmla="*/ 212 w 724"/>
                <a:gd name="T55" fmla="*/ 974 h 1272"/>
                <a:gd name="T56" fmla="*/ 286 w 724"/>
                <a:gd name="T57" fmla="*/ 1160 h 1272"/>
                <a:gd name="T58" fmla="*/ 484 w 724"/>
                <a:gd name="T59" fmla="*/ 1102 h 1272"/>
                <a:gd name="T60" fmla="*/ 464 w 724"/>
                <a:gd name="T61" fmla="*/ 1100 h 1272"/>
                <a:gd name="T62" fmla="*/ 450 w 724"/>
                <a:gd name="T63" fmla="*/ 1098 h 1272"/>
                <a:gd name="T64" fmla="*/ 418 w 724"/>
                <a:gd name="T65" fmla="*/ 1086 h 1272"/>
                <a:gd name="T66" fmla="*/ 402 w 724"/>
                <a:gd name="T67" fmla="*/ 1074 h 1272"/>
                <a:gd name="T68" fmla="*/ 390 w 724"/>
                <a:gd name="T69" fmla="*/ 1060 h 1272"/>
                <a:gd name="T70" fmla="*/ 372 w 724"/>
                <a:gd name="T71" fmla="*/ 1028 h 1272"/>
                <a:gd name="T72" fmla="*/ 368 w 724"/>
                <a:gd name="T73" fmla="*/ 1010 h 1272"/>
                <a:gd name="T74" fmla="*/ 370 w 724"/>
                <a:gd name="T75" fmla="*/ 990 h 1272"/>
                <a:gd name="T76" fmla="*/ 386 w 724"/>
                <a:gd name="T77" fmla="*/ 950 h 1272"/>
                <a:gd name="T78" fmla="*/ 400 w 724"/>
                <a:gd name="T79" fmla="*/ 930 h 1272"/>
                <a:gd name="T80" fmla="*/ 410 w 724"/>
                <a:gd name="T81" fmla="*/ 922 h 1272"/>
                <a:gd name="T82" fmla="*/ 430 w 724"/>
                <a:gd name="T83" fmla="*/ 908 h 1272"/>
                <a:gd name="T84" fmla="*/ 450 w 724"/>
                <a:gd name="T85" fmla="*/ 900 h 1272"/>
                <a:gd name="T86" fmla="*/ 470 w 724"/>
                <a:gd name="T87" fmla="*/ 896 h 1272"/>
                <a:gd name="T88" fmla="*/ 480 w 724"/>
                <a:gd name="T89" fmla="*/ 896 h 1272"/>
                <a:gd name="T90" fmla="*/ 516 w 724"/>
                <a:gd name="T91" fmla="*/ 908 h 1272"/>
                <a:gd name="T92" fmla="*/ 544 w 724"/>
                <a:gd name="T93" fmla="*/ 930 h 1272"/>
                <a:gd name="T94" fmla="*/ 556 w 724"/>
                <a:gd name="T95" fmla="*/ 944 h 1272"/>
                <a:gd name="T96" fmla="*/ 568 w 724"/>
                <a:gd name="T97" fmla="*/ 974 h 1272"/>
                <a:gd name="T98" fmla="*/ 572 w 724"/>
                <a:gd name="T99" fmla="*/ 988 h 1272"/>
                <a:gd name="T100" fmla="*/ 724 w 724"/>
                <a:gd name="T101" fmla="*/ 844 h 1272"/>
                <a:gd name="T102" fmla="*/ 606 w 724"/>
                <a:gd name="T103" fmla="*/ 0 h 1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24" h="1272">
                  <a:moveTo>
                    <a:pt x="606" y="0"/>
                  </a:moveTo>
                  <a:lnTo>
                    <a:pt x="376" y="244"/>
                  </a:lnTo>
                  <a:lnTo>
                    <a:pt x="340" y="208"/>
                  </a:lnTo>
                  <a:lnTo>
                    <a:pt x="340" y="208"/>
                  </a:lnTo>
                  <a:lnTo>
                    <a:pt x="332" y="196"/>
                  </a:lnTo>
                  <a:lnTo>
                    <a:pt x="326" y="184"/>
                  </a:lnTo>
                  <a:lnTo>
                    <a:pt x="322" y="162"/>
                  </a:lnTo>
                  <a:lnTo>
                    <a:pt x="322" y="162"/>
                  </a:lnTo>
                  <a:lnTo>
                    <a:pt x="320" y="152"/>
                  </a:lnTo>
                  <a:lnTo>
                    <a:pt x="318" y="142"/>
                  </a:lnTo>
                  <a:lnTo>
                    <a:pt x="314" y="134"/>
                  </a:lnTo>
                  <a:lnTo>
                    <a:pt x="308" y="126"/>
                  </a:lnTo>
                  <a:lnTo>
                    <a:pt x="308" y="126"/>
                  </a:lnTo>
                  <a:lnTo>
                    <a:pt x="298" y="118"/>
                  </a:lnTo>
                  <a:lnTo>
                    <a:pt x="288" y="110"/>
                  </a:lnTo>
                  <a:lnTo>
                    <a:pt x="278" y="106"/>
                  </a:lnTo>
                  <a:lnTo>
                    <a:pt x="266" y="104"/>
                  </a:lnTo>
                  <a:lnTo>
                    <a:pt x="266" y="104"/>
                  </a:lnTo>
                  <a:lnTo>
                    <a:pt x="256" y="104"/>
                  </a:lnTo>
                  <a:lnTo>
                    <a:pt x="244" y="108"/>
                  </a:lnTo>
                  <a:lnTo>
                    <a:pt x="232" y="114"/>
                  </a:lnTo>
                  <a:lnTo>
                    <a:pt x="220" y="126"/>
                  </a:lnTo>
                  <a:lnTo>
                    <a:pt x="220" y="126"/>
                  </a:lnTo>
                  <a:lnTo>
                    <a:pt x="208" y="138"/>
                  </a:lnTo>
                  <a:lnTo>
                    <a:pt x="202" y="150"/>
                  </a:lnTo>
                  <a:lnTo>
                    <a:pt x="200" y="162"/>
                  </a:lnTo>
                  <a:lnTo>
                    <a:pt x="200" y="172"/>
                  </a:lnTo>
                  <a:lnTo>
                    <a:pt x="200" y="172"/>
                  </a:lnTo>
                  <a:lnTo>
                    <a:pt x="202" y="184"/>
                  </a:lnTo>
                  <a:lnTo>
                    <a:pt x="206" y="194"/>
                  </a:lnTo>
                  <a:lnTo>
                    <a:pt x="212" y="204"/>
                  </a:lnTo>
                  <a:lnTo>
                    <a:pt x="222" y="212"/>
                  </a:lnTo>
                  <a:lnTo>
                    <a:pt x="222" y="212"/>
                  </a:lnTo>
                  <a:lnTo>
                    <a:pt x="230" y="220"/>
                  </a:lnTo>
                  <a:lnTo>
                    <a:pt x="238" y="224"/>
                  </a:lnTo>
                  <a:lnTo>
                    <a:pt x="248" y="226"/>
                  </a:lnTo>
                  <a:lnTo>
                    <a:pt x="258" y="228"/>
                  </a:lnTo>
                  <a:lnTo>
                    <a:pt x="258" y="228"/>
                  </a:lnTo>
                  <a:lnTo>
                    <a:pt x="284" y="230"/>
                  </a:lnTo>
                  <a:lnTo>
                    <a:pt x="296" y="234"/>
                  </a:lnTo>
                  <a:lnTo>
                    <a:pt x="308" y="240"/>
                  </a:lnTo>
                  <a:lnTo>
                    <a:pt x="308" y="240"/>
                  </a:lnTo>
                  <a:lnTo>
                    <a:pt x="308" y="242"/>
                  </a:lnTo>
                  <a:lnTo>
                    <a:pt x="346" y="278"/>
                  </a:lnTo>
                  <a:lnTo>
                    <a:pt x="0" y="646"/>
                  </a:lnTo>
                  <a:lnTo>
                    <a:pt x="0" y="646"/>
                  </a:lnTo>
                  <a:lnTo>
                    <a:pt x="12" y="654"/>
                  </a:lnTo>
                  <a:lnTo>
                    <a:pt x="28" y="666"/>
                  </a:lnTo>
                  <a:lnTo>
                    <a:pt x="46" y="684"/>
                  </a:lnTo>
                  <a:lnTo>
                    <a:pt x="68" y="710"/>
                  </a:lnTo>
                  <a:lnTo>
                    <a:pt x="68" y="710"/>
                  </a:lnTo>
                  <a:lnTo>
                    <a:pt x="92" y="744"/>
                  </a:lnTo>
                  <a:lnTo>
                    <a:pt x="120" y="786"/>
                  </a:lnTo>
                  <a:lnTo>
                    <a:pt x="148" y="838"/>
                  </a:lnTo>
                  <a:lnTo>
                    <a:pt x="180" y="902"/>
                  </a:lnTo>
                  <a:lnTo>
                    <a:pt x="212" y="974"/>
                  </a:lnTo>
                  <a:lnTo>
                    <a:pt x="248" y="1060"/>
                  </a:lnTo>
                  <a:lnTo>
                    <a:pt x="286" y="1160"/>
                  </a:lnTo>
                  <a:lnTo>
                    <a:pt x="324" y="1272"/>
                  </a:lnTo>
                  <a:lnTo>
                    <a:pt x="484" y="1102"/>
                  </a:lnTo>
                  <a:lnTo>
                    <a:pt x="484" y="1102"/>
                  </a:lnTo>
                  <a:lnTo>
                    <a:pt x="464" y="1100"/>
                  </a:lnTo>
                  <a:lnTo>
                    <a:pt x="464" y="1100"/>
                  </a:lnTo>
                  <a:lnTo>
                    <a:pt x="450" y="1098"/>
                  </a:lnTo>
                  <a:lnTo>
                    <a:pt x="434" y="1092"/>
                  </a:lnTo>
                  <a:lnTo>
                    <a:pt x="418" y="1086"/>
                  </a:lnTo>
                  <a:lnTo>
                    <a:pt x="410" y="1080"/>
                  </a:lnTo>
                  <a:lnTo>
                    <a:pt x="402" y="1074"/>
                  </a:lnTo>
                  <a:lnTo>
                    <a:pt x="402" y="1074"/>
                  </a:lnTo>
                  <a:lnTo>
                    <a:pt x="390" y="1060"/>
                  </a:lnTo>
                  <a:lnTo>
                    <a:pt x="380" y="1046"/>
                  </a:lnTo>
                  <a:lnTo>
                    <a:pt x="372" y="1028"/>
                  </a:lnTo>
                  <a:lnTo>
                    <a:pt x="368" y="1010"/>
                  </a:lnTo>
                  <a:lnTo>
                    <a:pt x="368" y="1010"/>
                  </a:lnTo>
                  <a:lnTo>
                    <a:pt x="368" y="1000"/>
                  </a:lnTo>
                  <a:lnTo>
                    <a:pt x="370" y="990"/>
                  </a:lnTo>
                  <a:lnTo>
                    <a:pt x="374" y="970"/>
                  </a:lnTo>
                  <a:lnTo>
                    <a:pt x="386" y="950"/>
                  </a:lnTo>
                  <a:lnTo>
                    <a:pt x="392" y="940"/>
                  </a:lnTo>
                  <a:lnTo>
                    <a:pt x="400" y="930"/>
                  </a:lnTo>
                  <a:lnTo>
                    <a:pt x="400" y="930"/>
                  </a:lnTo>
                  <a:lnTo>
                    <a:pt x="410" y="922"/>
                  </a:lnTo>
                  <a:lnTo>
                    <a:pt x="420" y="914"/>
                  </a:lnTo>
                  <a:lnTo>
                    <a:pt x="430" y="908"/>
                  </a:lnTo>
                  <a:lnTo>
                    <a:pt x="440" y="904"/>
                  </a:lnTo>
                  <a:lnTo>
                    <a:pt x="450" y="900"/>
                  </a:lnTo>
                  <a:lnTo>
                    <a:pt x="460" y="898"/>
                  </a:lnTo>
                  <a:lnTo>
                    <a:pt x="470" y="896"/>
                  </a:lnTo>
                  <a:lnTo>
                    <a:pt x="480" y="896"/>
                  </a:lnTo>
                  <a:lnTo>
                    <a:pt x="480" y="896"/>
                  </a:lnTo>
                  <a:lnTo>
                    <a:pt x="500" y="900"/>
                  </a:lnTo>
                  <a:lnTo>
                    <a:pt x="516" y="908"/>
                  </a:lnTo>
                  <a:lnTo>
                    <a:pt x="532" y="918"/>
                  </a:lnTo>
                  <a:lnTo>
                    <a:pt x="544" y="930"/>
                  </a:lnTo>
                  <a:lnTo>
                    <a:pt x="544" y="930"/>
                  </a:lnTo>
                  <a:lnTo>
                    <a:pt x="556" y="944"/>
                  </a:lnTo>
                  <a:lnTo>
                    <a:pt x="564" y="960"/>
                  </a:lnTo>
                  <a:lnTo>
                    <a:pt x="568" y="974"/>
                  </a:lnTo>
                  <a:lnTo>
                    <a:pt x="572" y="988"/>
                  </a:lnTo>
                  <a:lnTo>
                    <a:pt x="572" y="988"/>
                  </a:lnTo>
                  <a:lnTo>
                    <a:pt x="574" y="1004"/>
                  </a:lnTo>
                  <a:lnTo>
                    <a:pt x="724" y="844"/>
                  </a:lnTo>
                  <a:lnTo>
                    <a:pt x="608" y="4"/>
                  </a:lnTo>
                  <a:lnTo>
                    <a:pt x="606" y="0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2607573" y="3737094"/>
              <a:ext cx="993619" cy="1032152"/>
            </a:xfrm>
            <a:custGeom>
              <a:avLst/>
              <a:gdLst>
                <a:gd name="T0" fmla="*/ 572 w 722"/>
                <a:gd name="T1" fmla="*/ 228 h 750"/>
                <a:gd name="T2" fmla="*/ 568 w 722"/>
                <a:gd name="T3" fmla="*/ 256 h 750"/>
                <a:gd name="T4" fmla="*/ 564 w 722"/>
                <a:gd name="T5" fmla="*/ 270 h 750"/>
                <a:gd name="T6" fmla="*/ 552 w 722"/>
                <a:gd name="T7" fmla="*/ 302 h 750"/>
                <a:gd name="T8" fmla="*/ 542 w 722"/>
                <a:gd name="T9" fmla="*/ 318 h 750"/>
                <a:gd name="T10" fmla="*/ 528 w 722"/>
                <a:gd name="T11" fmla="*/ 330 h 750"/>
                <a:gd name="T12" fmla="*/ 496 w 722"/>
                <a:gd name="T13" fmla="*/ 348 h 750"/>
                <a:gd name="T14" fmla="*/ 478 w 722"/>
                <a:gd name="T15" fmla="*/ 352 h 750"/>
                <a:gd name="T16" fmla="*/ 458 w 722"/>
                <a:gd name="T17" fmla="*/ 350 h 750"/>
                <a:gd name="T18" fmla="*/ 418 w 722"/>
                <a:gd name="T19" fmla="*/ 334 h 750"/>
                <a:gd name="T20" fmla="*/ 398 w 722"/>
                <a:gd name="T21" fmla="*/ 320 h 750"/>
                <a:gd name="T22" fmla="*/ 390 w 722"/>
                <a:gd name="T23" fmla="*/ 310 h 750"/>
                <a:gd name="T24" fmla="*/ 376 w 722"/>
                <a:gd name="T25" fmla="*/ 290 h 750"/>
                <a:gd name="T26" fmla="*/ 368 w 722"/>
                <a:gd name="T27" fmla="*/ 270 h 750"/>
                <a:gd name="T28" fmla="*/ 364 w 722"/>
                <a:gd name="T29" fmla="*/ 250 h 750"/>
                <a:gd name="T30" fmla="*/ 364 w 722"/>
                <a:gd name="T31" fmla="*/ 240 h 750"/>
                <a:gd name="T32" fmla="*/ 376 w 722"/>
                <a:gd name="T33" fmla="*/ 204 h 750"/>
                <a:gd name="T34" fmla="*/ 398 w 722"/>
                <a:gd name="T35" fmla="*/ 176 h 750"/>
                <a:gd name="T36" fmla="*/ 412 w 722"/>
                <a:gd name="T37" fmla="*/ 164 h 750"/>
                <a:gd name="T38" fmla="*/ 442 w 722"/>
                <a:gd name="T39" fmla="*/ 152 h 750"/>
                <a:gd name="T40" fmla="*/ 456 w 722"/>
                <a:gd name="T41" fmla="*/ 148 h 750"/>
                <a:gd name="T42" fmla="*/ 480 w 722"/>
                <a:gd name="T43" fmla="*/ 144 h 750"/>
                <a:gd name="T44" fmla="*/ 354 w 722"/>
                <a:gd name="T45" fmla="*/ 0 h 750"/>
                <a:gd name="T46" fmla="*/ 0 w 722"/>
                <a:gd name="T47" fmla="*/ 518 h 750"/>
                <a:gd name="T48" fmla="*/ 84 w 722"/>
                <a:gd name="T49" fmla="*/ 578 h 750"/>
                <a:gd name="T50" fmla="*/ 86 w 722"/>
                <a:gd name="T51" fmla="*/ 572 h 750"/>
                <a:gd name="T52" fmla="*/ 90 w 722"/>
                <a:gd name="T53" fmla="*/ 552 h 750"/>
                <a:gd name="T54" fmla="*/ 96 w 722"/>
                <a:gd name="T55" fmla="*/ 522 h 750"/>
                <a:gd name="T56" fmla="*/ 108 w 722"/>
                <a:gd name="T57" fmla="*/ 498 h 750"/>
                <a:gd name="T58" fmla="*/ 116 w 722"/>
                <a:gd name="T59" fmla="*/ 490 h 750"/>
                <a:gd name="T60" fmla="*/ 144 w 722"/>
                <a:gd name="T61" fmla="*/ 468 h 750"/>
                <a:gd name="T62" fmla="*/ 180 w 722"/>
                <a:gd name="T63" fmla="*/ 456 h 750"/>
                <a:gd name="T64" fmla="*/ 188 w 722"/>
                <a:gd name="T65" fmla="*/ 456 h 750"/>
                <a:gd name="T66" fmla="*/ 218 w 722"/>
                <a:gd name="T67" fmla="*/ 462 h 750"/>
                <a:gd name="T68" fmla="*/ 250 w 722"/>
                <a:gd name="T69" fmla="*/ 480 h 750"/>
                <a:gd name="T70" fmla="*/ 258 w 722"/>
                <a:gd name="T71" fmla="*/ 488 h 750"/>
                <a:gd name="T72" fmla="*/ 274 w 722"/>
                <a:gd name="T73" fmla="*/ 506 h 750"/>
                <a:gd name="T74" fmla="*/ 286 w 722"/>
                <a:gd name="T75" fmla="*/ 526 h 750"/>
                <a:gd name="T76" fmla="*/ 292 w 722"/>
                <a:gd name="T77" fmla="*/ 548 h 750"/>
                <a:gd name="T78" fmla="*/ 292 w 722"/>
                <a:gd name="T79" fmla="*/ 568 h 750"/>
                <a:gd name="T80" fmla="*/ 288 w 722"/>
                <a:gd name="T81" fmla="*/ 586 h 750"/>
                <a:gd name="T82" fmla="*/ 270 w 722"/>
                <a:gd name="T83" fmla="*/ 618 h 750"/>
                <a:gd name="T84" fmla="*/ 258 w 722"/>
                <a:gd name="T85" fmla="*/ 632 h 750"/>
                <a:gd name="T86" fmla="*/ 230 w 722"/>
                <a:gd name="T87" fmla="*/ 652 h 750"/>
                <a:gd name="T88" fmla="*/ 200 w 722"/>
                <a:gd name="T89" fmla="*/ 658 h 750"/>
                <a:gd name="T90" fmla="*/ 182 w 722"/>
                <a:gd name="T91" fmla="*/ 662 h 750"/>
                <a:gd name="T92" fmla="*/ 168 w 722"/>
                <a:gd name="T93" fmla="*/ 674 h 750"/>
                <a:gd name="T94" fmla="*/ 658 w 722"/>
                <a:gd name="T95" fmla="*/ 414 h 750"/>
                <a:gd name="T96" fmla="*/ 584 w 722"/>
                <a:gd name="T97" fmla="*/ 216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22" h="750">
                  <a:moveTo>
                    <a:pt x="572" y="228"/>
                  </a:moveTo>
                  <a:lnTo>
                    <a:pt x="572" y="228"/>
                  </a:lnTo>
                  <a:lnTo>
                    <a:pt x="570" y="236"/>
                  </a:lnTo>
                  <a:lnTo>
                    <a:pt x="568" y="256"/>
                  </a:lnTo>
                  <a:lnTo>
                    <a:pt x="568" y="256"/>
                  </a:lnTo>
                  <a:lnTo>
                    <a:pt x="564" y="270"/>
                  </a:lnTo>
                  <a:lnTo>
                    <a:pt x="560" y="286"/>
                  </a:lnTo>
                  <a:lnTo>
                    <a:pt x="552" y="302"/>
                  </a:lnTo>
                  <a:lnTo>
                    <a:pt x="548" y="310"/>
                  </a:lnTo>
                  <a:lnTo>
                    <a:pt x="542" y="318"/>
                  </a:lnTo>
                  <a:lnTo>
                    <a:pt x="542" y="318"/>
                  </a:lnTo>
                  <a:lnTo>
                    <a:pt x="528" y="330"/>
                  </a:lnTo>
                  <a:lnTo>
                    <a:pt x="514" y="340"/>
                  </a:lnTo>
                  <a:lnTo>
                    <a:pt x="496" y="348"/>
                  </a:lnTo>
                  <a:lnTo>
                    <a:pt x="478" y="352"/>
                  </a:lnTo>
                  <a:lnTo>
                    <a:pt x="478" y="352"/>
                  </a:lnTo>
                  <a:lnTo>
                    <a:pt x="468" y="352"/>
                  </a:lnTo>
                  <a:lnTo>
                    <a:pt x="458" y="350"/>
                  </a:lnTo>
                  <a:lnTo>
                    <a:pt x="438" y="346"/>
                  </a:lnTo>
                  <a:lnTo>
                    <a:pt x="418" y="334"/>
                  </a:lnTo>
                  <a:lnTo>
                    <a:pt x="408" y="328"/>
                  </a:lnTo>
                  <a:lnTo>
                    <a:pt x="398" y="320"/>
                  </a:lnTo>
                  <a:lnTo>
                    <a:pt x="398" y="320"/>
                  </a:lnTo>
                  <a:lnTo>
                    <a:pt x="390" y="310"/>
                  </a:lnTo>
                  <a:lnTo>
                    <a:pt x="382" y="300"/>
                  </a:lnTo>
                  <a:lnTo>
                    <a:pt x="376" y="290"/>
                  </a:lnTo>
                  <a:lnTo>
                    <a:pt x="370" y="280"/>
                  </a:lnTo>
                  <a:lnTo>
                    <a:pt x="368" y="270"/>
                  </a:lnTo>
                  <a:lnTo>
                    <a:pt x="364" y="260"/>
                  </a:lnTo>
                  <a:lnTo>
                    <a:pt x="364" y="250"/>
                  </a:lnTo>
                  <a:lnTo>
                    <a:pt x="364" y="240"/>
                  </a:lnTo>
                  <a:lnTo>
                    <a:pt x="364" y="240"/>
                  </a:lnTo>
                  <a:lnTo>
                    <a:pt x="368" y="220"/>
                  </a:lnTo>
                  <a:lnTo>
                    <a:pt x="376" y="204"/>
                  </a:lnTo>
                  <a:lnTo>
                    <a:pt x="386" y="188"/>
                  </a:lnTo>
                  <a:lnTo>
                    <a:pt x="398" y="176"/>
                  </a:lnTo>
                  <a:lnTo>
                    <a:pt x="398" y="176"/>
                  </a:lnTo>
                  <a:lnTo>
                    <a:pt x="412" y="164"/>
                  </a:lnTo>
                  <a:lnTo>
                    <a:pt x="428" y="156"/>
                  </a:lnTo>
                  <a:lnTo>
                    <a:pt x="442" y="152"/>
                  </a:lnTo>
                  <a:lnTo>
                    <a:pt x="456" y="148"/>
                  </a:lnTo>
                  <a:lnTo>
                    <a:pt x="456" y="148"/>
                  </a:lnTo>
                  <a:lnTo>
                    <a:pt x="474" y="146"/>
                  </a:lnTo>
                  <a:lnTo>
                    <a:pt x="480" y="144"/>
                  </a:lnTo>
                  <a:lnTo>
                    <a:pt x="492" y="130"/>
                  </a:lnTo>
                  <a:lnTo>
                    <a:pt x="354" y="0"/>
                  </a:lnTo>
                  <a:lnTo>
                    <a:pt x="348" y="4"/>
                  </a:lnTo>
                  <a:lnTo>
                    <a:pt x="0" y="518"/>
                  </a:lnTo>
                  <a:lnTo>
                    <a:pt x="76" y="588"/>
                  </a:lnTo>
                  <a:lnTo>
                    <a:pt x="84" y="578"/>
                  </a:lnTo>
                  <a:lnTo>
                    <a:pt x="84" y="578"/>
                  </a:lnTo>
                  <a:lnTo>
                    <a:pt x="86" y="572"/>
                  </a:lnTo>
                  <a:lnTo>
                    <a:pt x="90" y="552"/>
                  </a:lnTo>
                  <a:lnTo>
                    <a:pt x="90" y="552"/>
                  </a:lnTo>
                  <a:lnTo>
                    <a:pt x="92" y="538"/>
                  </a:lnTo>
                  <a:lnTo>
                    <a:pt x="96" y="522"/>
                  </a:lnTo>
                  <a:lnTo>
                    <a:pt x="104" y="506"/>
                  </a:lnTo>
                  <a:lnTo>
                    <a:pt x="108" y="498"/>
                  </a:lnTo>
                  <a:lnTo>
                    <a:pt x="116" y="490"/>
                  </a:lnTo>
                  <a:lnTo>
                    <a:pt x="116" y="490"/>
                  </a:lnTo>
                  <a:lnTo>
                    <a:pt x="128" y="478"/>
                  </a:lnTo>
                  <a:lnTo>
                    <a:pt x="144" y="468"/>
                  </a:lnTo>
                  <a:lnTo>
                    <a:pt x="160" y="460"/>
                  </a:lnTo>
                  <a:lnTo>
                    <a:pt x="180" y="456"/>
                  </a:lnTo>
                  <a:lnTo>
                    <a:pt x="180" y="456"/>
                  </a:lnTo>
                  <a:lnTo>
                    <a:pt x="188" y="456"/>
                  </a:lnTo>
                  <a:lnTo>
                    <a:pt x="198" y="456"/>
                  </a:lnTo>
                  <a:lnTo>
                    <a:pt x="218" y="462"/>
                  </a:lnTo>
                  <a:lnTo>
                    <a:pt x="240" y="472"/>
                  </a:lnTo>
                  <a:lnTo>
                    <a:pt x="250" y="480"/>
                  </a:lnTo>
                  <a:lnTo>
                    <a:pt x="258" y="488"/>
                  </a:lnTo>
                  <a:lnTo>
                    <a:pt x="258" y="488"/>
                  </a:lnTo>
                  <a:lnTo>
                    <a:pt x="268" y="496"/>
                  </a:lnTo>
                  <a:lnTo>
                    <a:pt x="274" y="506"/>
                  </a:lnTo>
                  <a:lnTo>
                    <a:pt x="280" y="516"/>
                  </a:lnTo>
                  <a:lnTo>
                    <a:pt x="286" y="526"/>
                  </a:lnTo>
                  <a:lnTo>
                    <a:pt x="290" y="538"/>
                  </a:lnTo>
                  <a:lnTo>
                    <a:pt x="292" y="548"/>
                  </a:lnTo>
                  <a:lnTo>
                    <a:pt x="292" y="558"/>
                  </a:lnTo>
                  <a:lnTo>
                    <a:pt x="292" y="568"/>
                  </a:lnTo>
                  <a:lnTo>
                    <a:pt x="292" y="568"/>
                  </a:lnTo>
                  <a:lnTo>
                    <a:pt x="288" y="586"/>
                  </a:lnTo>
                  <a:lnTo>
                    <a:pt x="280" y="604"/>
                  </a:lnTo>
                  <a:lnTo>
                    <a:pt x="270" y="618"/>
                  </a:lnTo>
                  <a:lnTo>
                    <a:pt x="258" y="632"/>
                  </a:lnTo>
                  <a:lnTo>
                    <a:pt x="258" y="632"/>
                  </a:lnTo>
                  <a:lnTo>
                    <a:pt x="244" y="644"/>
                  </a:lnTo>
                  <a:lnTo>
                    <a:pt x="230" y="652"/>
                  </a:lnTo>
                  <a:lnTo>
                    <a:pt x="214" y="656"/>
                  </a:lnTo>
                  <a:lnTo>
                    <a:pt x="200" y="658"/>
                  </a:lnTo>
                  <a:lnTo>
                    <a:pt x="200" y="658"/>
                  </a:lnTo>
                  <a:lnTo>
                    <a:pt x="182" y="662"/>
                  </a:lnTo>
                  <a:lnTo>
                    <a:pt x="178" y="664"/>
                  </a:lnTo>
                  <a:lnTo>
                    <a:pt x="168" y="674"/>
                  </a:lnTo>
                  <a:lnTo>
                    <a:pt x="248" y="750"/>
                  </a:lnTo>
                  <a:lnTo>
                    <a:pt x="658" y="414"/>
                  </a:lnTo>
                  <a:lnTo>
                    <a:pt x="722" y="344"/>
                  </a:lnTo>
                  <a:lnTo>
                    <a:pt x="584" y="216"/>
                  </a:lnTo>
                  <a:lnTo>
                    <a:pt x="572" y="228"/>
                  </a:lnTo>
                  <a:close/>
                </a:path>
              </a:pathLst>
            </a:cu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1512115" y="4337119"/>
              <a:ext cx="1032153" cy="594520"/>
            </a:xfrm>
            <a:custGeom>
              <a:avLst/>
              <a:gdLst>
                <a:gd name="T0" fmla="*/ 136 w 750"/>
                <a:gd name="T1" fmla="*/ 0 h 432"/>
                <a:gd name="T2" fmla="*/ 118 w 750"/>
                <a:gd name="T3" fmla="*/ 4 h 432"/>
                <a:gd name="T4" fmla="*/ 104 w 750"/>
                <a:gd name="T5" fmla="*/ 14 h 432"/>
                <a:gd name="T6" fmla="*/ 76 w 750"/>
                <a:gd name="T7" fmla="*/ 48 h 432"/>
                <a:gd name="T8" fmla="*/ 36 w 750"/>
                <a:gd name="T9" fmla="*/ 108 h 432"/>
                <a:gd name="T10" fmla="*/ 10 w 750"/>
                <a:gd name="T11" fmla="*/ 164 h 432"/>
                <a:gd name="T12" fmla="*/ 0 w 750"/>
                <a:gd name="T13" fmla="*/ 212 h 432"/>
                <a:gd name="T14" fmla="*/ 0 w 750"/>
                <a:gd name="T15" fmla="*/ 234 h 432"/>
                <a:gd name="T16" fmla="*/ 6 w 750"/>
                <a:gd name="T17" fmla="*/ 270 h 432"/>
                <a:gd name="T18" fmla="*/ 18 w 750"/>
                <a:gd name="T19" fmla="*/ 298 h 432"/>
                <a:gd name="T20" fmla="*/ 24 w 750"/>
                <a:gd name="T21" fmla="*/ 308 h 432"/>
                <a:gd name="T22" fmla="*/ 38 w 750"/>
                <a:gd name="T23" fmla="*/ 324 h 432"/>
                <a:gd name="T24" fmla="*/ 44 w 750"/>
                <a:gd name="T25" fmla="*/ 328 h 432"/>
                <a:gd name="T26" fmla="*/ 66 w 750"/>
                <a:gd name="T27" fmla="*/ 336 h 432"/>
                <a:gd name="T28" fmla="*/ 116 w 750"/>
                <a:gd name="T29" fmla="*/ 342 h 432"/>
                <a:gd name="T30" fmla="*/ 242 w 750"/>
                <a:gd name="T31" fmla="*/ 364 h 432"/>
                <a:gd name="T32" fmla="*/ 296 w 750"/>
                <a:gd name="T33" fmla="*/ 376 h 432"/>
                <a:gd name="T34" fmla="*/ 406 w 750"/>
                <a:gd name="T35" fmla="*/ 410 h 432"/>
                <a:gd name="T36" fmla="*/ 522 w 750"/>
                <a:gd name="T37" fmla="*/ 362 h 432"/>
                <a:gd name="T38" fmla="*/ 512 w 750"/>
                <a:gd name="T39" fmla="*/ 354 h 432"/>
                <a:gd name="T40" fmla="*/ 486 w 750"/>
                <a:gd name="T41" fmla="*/ 348 h 432"/>
                <a:gd name="T42" fmla="*/ 470 w 750"/>
                <a:gd name="T43" fmla="*/ 346 h 432"/>
                <a:gd name="T44" fmla="*/ 438 w 750"/>
                <a:gd name="T45" fmla="*/ 334 h 432"/>
                <a:gd name="T46" fmla="*/ 424 w 750"/>
                <a:gd name="T47" fmla="*/ 322 h 432"/>
                <a:gd name="T48" fmla="*/ 412 w 750"/>
                <a:gd name="T49" fmla="*/ 310 h 432"/>
                <a:gd name="T50" fmla="*/ 394 w 750"/>
                <a:gd name="T51" fmla="*/ 278 h 432"/>
                <a:gd name="T52" fmla="*/ 390 w 750"/>
                <a:gd name="T53" fmla="*/ 260 h 432"/>
                <a:gd name="T54" fmla="*/ 390 w 750"/>
                <a:gd name="T55" fmla="*/ 240 h 432"/>
                <a:gd name="T56" fmla="*/ 406 w 750"/>
                <a:gd name="T57" fmla="*/ 198 h 432"/>
                <a:gd name="T58" fmla="*/ 422 w 750"/>
                <a:gd name="T59" fmla="*/ 180 h 432"/>
                <a:gd name="T60" fmla="*/ 430 w 750"/>
                <a:gd name="T61" fmla="*/ 170 h 432"/>
                <a:gd name="T62" fmla="*/ 450 w 750"/>
                <a:gd name="T63" fmla="*/ 158 h 432"/>
                <a:gd name="T64" fmla="*/ 472 w 750"/>
                <a:gd name="T65" fmla="*/ 148 h 432"/>
                <a:gd name="T66" fmla="*/ 492 w 750"/>
                <a:gd name="T67" fmla="*/ 146 h 432"/>
                <a:gd name="T68" fmla="*/ 502 w 750"/>
                <a:gd name="T69" fmla="*/ 146 h 432"/>
                <a:gd name="T70" fmla="*/ 538 w 750"/>
                <a:gd name="T71" fmla="*/ 158 h 432"/>
                <a:gd name="T72" fmla="*/ 566 w 750"/>
                <a:gd name="T73" fmla="*/ 180 h 432"/>
                <a:gd name="T74" fmla="*/ 578 w 750"/>
                <a:gd name="T75" fmla="*/ 194 h 432"/>
                <a:gd name="T76" fmla="*/ 590 w 750"/>
                <a:gd name="T77" fmla="*/ 224 h 432"/>
                <a:gd name="T78" fmla="*/ 592 w 750"/>
                <a:gd name="T79" fmla="*/ 238 h 432"/>
                <a:gd name="T80" fmla="*/ 598 w 750"/>
                <a:gd name="T81" fmla="*/ 260 h 432"/>
                <a:gd name="T82" fmla="*/ 750 w 750"/>
                <a:gd name="T83" fmla="*/ 118 h 432"/>
                <a:gd name="T84" fmla="*/ 688 w 750"/>
                <a:gd name="T85" fmla="*/ 100 h 432"/>
                <a:gd name="T86" fmla="*/ 574 w 750"/>
                <a:gd name="T87" fmla="*/ 74 h 432"/>
                <a:gd name="T88" fmla="*/ 398 w 750"/>
                <a:gd name="T89" fmla="*/ 40 h 432"/>
                <a:gd name="T90" fmla="*/ 146 w 750"/>
                <a:gd name="T91" fmla="*/ 0 h 432"/>
                <a:gd name="T92" fmla="*/ 136 w 750"/>
                <a:gd name="T9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50" h="432">
                  <a:moveTo>
                    <a:pt x="136" y="0"/>
                  </a:moveTo>
                  <a:lnTo>
                    <a:pt x="136" y="0"/>
                  </a:lnTo>
                  <a:lnTo>
                    <a:pt x="128" y="2"/>
                  </a:lnTo>
                  <a:lnTo>
                    <a:pt x="118" y="4"/>
                  </a:lnTo>
                  <a:lnTo>
                    <a:pt x="112" y="8"/>
                  </a:lnTo>
                  <a:lnTo>
                    <a:pt x="104" y="14"/>
                  </a:lnTo>
                  <a:lnTo>
                    <a:pt x="104" y="14"/>
                  </a:lnTo>
                  <a:lnTo>
                    <a:pt x="76" y="48"/>
                  </a:lnTo>
                  <a:lnTo>
                    <a:pt x="54" y="78"/>
                  </a:lnTo>
                  <a:lnTo>
                    <a:pt x="36" y="108"/>
                  </a:lnTo>
                  <a:lnTo>
                    <a:pt x="20" y="136"/>
                  </a:lnTo>
                  <a:lnTo>
                    <a:pt x="10" y="164"/>
                  </a:lnTo>
                  <a:lnTo>
                    <a:pt x="4" y="188"/>
                  </a:lnTo>
                  <a:lnTo>
                    <a:pt x="0" y="212"/>
                  </a:lnTo>
                  <a:lnTo>
                    <a:pt x="0" y="234"/>
                  </a:lnTo>
                  <a:lnTo>
                    <a:pt x="0" y="234"/>
                  </a:lnTo>
                  <a:lnTo>
                    <a:pt x="2" y="252"/>
                  </a:lnTo>
                  <a:lnTo>
                    <a:pt x="6" y="270"/>
                  </a:lnTo>
                  <a:lnTo>
                    <a:pt x="12" y="286"/>
                  </a:lnTo>
                  <a:lnTo>
                    <a:pt x="18" y="298"/>
                  </a:lnTo>
                  <a:lnTo>
                    <a:pt x="18" y="298"/>
                  </a:lnTo>
                  <a:lnTo>
                    <a:pt x="24" y="308"/>
                  </a:lnTo>
                  <a:lnTo>
                    <a:pt x="32" y="318"/>
                  </a:lnTo>
                  <a:lnTo>
                    <a:pt x="38" y="324"/>
                  </a:lnTo>
                  <a:lnTo>
                    <a:pt x="38" y="324"/>
                  </a:lnTo>
                  <a:lnTo>
                    <a:pt x="44" y="328"/>
                  </a:lnTo>
                  <a:lnTo>
                    <a:pt x="52" y="332"/>
                  </a:lnTo>
                  <a:lnTo>
                    <a:pt x="66" y="336"/>
                  </a:lnTo>
                  <a:lnTo>
                    <a:pt x="66" y="336"/>
                  </a:lnTo>
                  <a:lnTo>
                    <a:pt x="116" y="342"/>
                  </a:lnTo>
                  <a:lnTo>
                    <a:pt x="174" y="352"/>
                  </a:lnTo>
                  <a:lnTo>
                    <a:pt x="242" y="364"/>
                  </a:lnTo>
                  <a:lnTo>
                    <a:pt x="242" y="364"/>
                  </a:lnTo>
                  <a:lnTo>
                    <a:pt x="296" y="376"/>
                  </a:lnTo>
                  <a:lnTo>
                    <a:pt x="352" y="392"/>
                  </a:lnTo>
                  <a:lnTo>
                    <a:pt x="406" y="410"/>
                  </a:lnTo>
                  <a:lnTo>
                    <a:pt x="456" y="432"/>
                  </a:lnTo>
                  <a:lnTo>
                    <a:pt x="522" y="362"/>
                  </a:lnTo>
                  <a:lnTo>
                    <a:pt x="512" y="354"/>
                  </a:lnTo>
                  <a:lnTo>
                    <a:pt x="512" y="354"/>
                  </a:lnTo>
                  <a:lnTo>
                    <a:pt x="506" y="352"/>
                  </a:lnTo>
                  <a:lnTo>
                    <a:pt x="486" y="348"/>
                  </a:lnTo>
                  <a:lnTo>
                    <a:pt x="486" y="348"/>
                  </a:lnTo>
                  <a:lnTo>
                    <a:pt x="470" y="346"/>
                  </a:lnTo>
                  <a:lnTo>
                    <a:pt x="456" y="342"/>
                  </a:lnTo>
                  <a:lnTo>
                    <a:pt x="438" y="334"/>
                  </a:lnTo>
                  <a:lnTo>
                    <a:pt x="432" y="330"/>
                  </a:lnTo>
                  <a:lnTo>
                    <a:pt x="424" y="322"/>
                  </a:lnTo>
                  <a:lnTo>
                    <a:pt x="424" y="322"/>
                  </a:lnTo>
                  <a:lnTo>
                    <a:pt x="412" y="310"/>
                  </a:lnTo>
                  <a:lnTo>
                    <a:pt x="402" y="294"/>
                  </a:lnTo>
                  <a:lnTo>
                    <a:pt x="394" y="278"/>
                  </a:lnTo>
                  <a:lnTo>
                    <a:pt x="390" y="260"/>
                  </a:lnTo>
                  <a:lnTo>
                    <a:pt x="390" y="260"/>
                  </a:lnTo>
                  <a:lnTo>
                    <a:pt x="390" y="250"/>
                  </a:lnTo>
                  <a:lnTo>
                    <a:pt x="390" y="240"/>
                  </a:lnTo>
                  <a:lnTo>
                    <a:pt x="396" y="220"/>
                  </a:lnTo>
                  <a:lnTo>
                    <a:pt x="406" y="198"/>
                  </a:lnTo>
                  <a:lnTo>
                    <a:pt x="414" y="188"/>
                  </a:lnTo>
                  <a:lnTo>
                    <a:pt x="422" y="180"/>
                  </a:lnTo>
                  <a:lnTo>
                    <a:pt x="422" y="180"/>
                  </a:lnTo>
                  <a:lnTo>
                    <a:pt x="430" y="170"/>
                  </a:lnTo>
                  <a:lnTo>
                    <a:pt x="440" y="164"/>
                  </a:lnTo>
                  <a:lnTo>
                    <a:pt x="450" y="158"/>
                  </a:lnTo>
                  <a:lnTo>
                    <a:pt x="460" y="152"/>
                  </a:lnTo>
                  <a:lnTo>
                    <a:pt x="472" y="148"/>
                  </a:lnTo>
                  <a:lnTo>
                    <a:pt x="482" y="146"/>
                  </a:lnTo>
                  <a:lnTo>
                    <a:pt x="492" y="146"/>
                  </a:lnTo>
                  <a:lnTo>
                    <a:pt x="502" y="146"/>
                  </a:lnTo>
                  <a:lnTo>
                    <a:pt x="502" y="146"/>
                  </a:lnTo>
                  <a:lnTo>
                    <a:pt x="520" y="150"/>
                  </a:lnTo>
                  <a:lnTo>
                    <a:pt x="538" y="158"/>
                  </a:lnTo>
                  <a:lnTo>
                    <a:pt x="552" y="168"/>
                  </a:lnTo>
                  <a:lnTo>
                    <a:pt x="566" y="180"/>
                  </a:lnTo>
                  <a:lnTo>
                    <a:pt x="566" y="180"/>
                  </a:lnTo>
                  <a:lnTo>
                    <a:pt x="578" y="194"/>
                  </a:lnTo>
                  <a:lnTo>
                    <a:pt x="586" y="208"/>
                  </a:lnTo>
                  <a:lnTo>
                    <a:pt x="590" y="224"/>
                  </a:lnTo>
                  <a:lnTo>
                    <a:pt x="592" y="238"/>
                  </a:lnTo>
                  <a:lnTo>
                    <a:pt x="592" y="238"/>
                  </a:lnTo>
                  <a:lnTo>
                    <a:pt x="596" y="256"/>
                  </a:lnTo>
                  <a:lnTo>
                    <a:pt x="598" y="260"/>
                  </a:lnTo>
                  <a:lnTo>
                    <a:pt x="608" y="270"/>
                  </a:lnTo>
                  <a:lnTo>
                    <a:pt x="750" y="118"/>
                  </a:lnTo>
                  <a:lnTo>
                    <a:pt x="750" y="118"/>
                  </a:lnTo>
                  <a:lnTo>
                    <a:pt x="688" y="100"/>
                  </a:lnTo>
                  <a:lnTo>
                    <a:pt x="638" y="88"/>
                  </a:lnTo>
                  <a:lnTo>
                    <a:pt x="574" y="74"/>
                  </a:lnTo>
                  <a:lnTo>
                    <a:pt x="496" y="58"/>
                  </a:lnTo>
                  <a:lnTo>
                    <a:pt x="398" y="40"/>
                  </a:lnTo>
                  <a:lnTo>
                    <a:pt x="282" y="20"/>
                  </a:lnTo>
                  <a:lnTo>
                    <a:pt x="146" y="0"/>
                  </a:lnTo>
                  <a:lnTo>
                    <a:pt x="146" y="0"/>
                  </a:lnTo>
                  <a:lnTo>
                    <a:pt x="136" y="0"/>
                  </a:lnTo>
                  <a:lnTo>
                    <a:pt x="136" y="0"/>
                  </a:lnTo>
                  <a:close/>
                </a:path>
              </a:pathLst>
            </a:cu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13"/>
            <p:cNvSpPr/>
            <p:nvPr/>
          </p:nvSpPr>
          <p:spPr bwMode="auto">
            <a:xfrm>
              <a:off x="4228741" y="4499511"/>
              <a:ext cx="685349" cy="1511071"/>
            </a:xfrm>
            <a:custGeom>
              <a:avLst/>
              <a:gdLst>
                <a:gd name="T0" fmla="*/ 238 w 498"/>
                <a:gd name="T1" fmla="*/ 164 h 1098"/>
                <a:gd name="T2" fmla="*/ 206 w 498"/>
                <a:gd name="T3" fmla="*/ 134 h 1098"/>
                <a:gd name="T4" fmla="*/ 194 w 498"/>
                <a:gd name="T5" fmla="*/ 112 h 1098"/>
                <a:gd name="T6" fmla="*/ 190 w 498"/>
                <a:gd name="T7" fmla="*/ 88 h 1098"/>
                <a:gd name="T8" fmla="*/ 186 w 498"/>
                <a:gd name="T9" fmla="*/ 68 h 1098"/>
                <a:gd name="T10" fmla="*/ 174 w 498"/>
                <a:gd name="T11" fmla="*/ 52 h 1098"/>
                <a:gd name="T12" fmla="*/ 166 w 498"/>
                <a:gd name="T13" fmla="*/ 44 h 1098"/>
                <a:gd name="T14" fmla="*/ 144 w 498"/>
                <a:gd name="T15" fmla="*/ 32 h 1098"/>
                <a:gd name="T16" fmla="*/ 134 w 498"/>
                <a:gd name="T17" fmla="*/ 30 h 1098"/>
                <a:gd name="T18" fmla="*/ 112 w 498"/>
                <a:gd name="T19" fmla="*/ 34 h 1098"/>
                <a:gd name="T20" fmla="*/ 88 w 498"/>
                <a:gd name="T21" fmla="*/ 52 h 1098"/>
                <a:gd name="T22" fmla="*/ 76 w 498"/>
                <a:gd name="T23" fmla="*/ 64 h 1098"/>
                <a:gd name="T24" fmla="*/ 66 w 498"/>
                <a:gd name="T25" fmla="*/ 88 h 1098"/>
                <a:gd name="T26" fmla="*/ 66 w 498"/>
                <a:gd name="T27" fmla="*/ 100 h 1098"/>
                <a:gd name="T28" fmla="*/ 74 w 498"/>
                <a:gd name="T29" fmla="*/ 120 h 1098"/>
                <a:gd name="T30" fmla="*/ 88 w 498"/>
                <a:gd name="T31" fmla="*/ 138 h 1098"/>
                <a:gd name="T32" fmla="*/ 96 w 498"/>
                <a:gd name="T33" fmla="*/ 146 h 1098"/>
                <a:gd name="T34" fmla="*/ 116 w 498"/>
                <a:gd name="T35" fmla="*/ 152 h 1098"/>
                <a:gd name="T36" fmla="*/ 126 w 498"/>
                <a:gd name="T37" fmla="*/ 154 h 1098"/>
                <a:gd name="T38" fmla="*/ 162 w 498"/>
                <a:gd name="T39" fmla="*/ 160 h 1098"/>
                <a:gd name="T40" fmla="*/ 176 w 498"/>
                <a:gd name="T41" fmla="*/ 166 h 1098"/>
                <a:gd name="T42" fmla="*/ 206 w 498"/>
                <a:gd name="T43" fmla="*/ 196 h 1098"/>
                <a:gd name="T44" fmla="*/ 0 w 498"/>
                <a:gd name="T45" fmla="*/ 418 h 1098"/>
                <a:gd name="T46" fmla="*/ 84 w 498"/>
                <a:gd name="T47" fmla="*/ 700 h 1098"/>
                <a:gd name="T48" fmla="*/ 176 w 498"/>
                <a:gd name="T49" fmla="*/ 1048 h 1098"/>
                <a:gd name="T50" fmla="*/ 178 w 498"/>
                <a:gd name="T51" fmla="*/ 1058 h 1098"/>
                <a:gd name="T52" fmla="*/ 188 w 498"/>
                <a:gd name="T53" fmla="*/ 1076 h 1098"/>
                <a:gd name="T54" fmla="*/ 196 w 498"/>
                <a:gd name="T55" fmla="*/ 1084 h 1098"/>
                <a:gd name="T56" fmla="*/ 220 w 498"/>
                <a:gd name="T57" fmla="*/ 1096 h 1098"/>
                <a:gd name="T58" fmla="*/ 242 w 498"/>
                <a:gd name="T59" fmla="*/ 1098 h 1098"/>
                <a:gd name="T60" fmla="*/ 260 w 498"/>
                <a:gd name="T61" fmla="*/ 1094 h 1098"/>
                <a:gd name="T62" fmla="*/ 286 w 498"/>
                <a:gd name="T63" fmla="*/ 1080 h 1098"/>
                <a:gd name="T64" fmla="*/ 296 w 498"/>
                <a:gd name="T65" fmla="*/ 1070 h 1098"/>
                <a:gd name="T66" fmla="*/ 340 w 498"/>
                <a:gd name="T67" fmla="*/ 1026 h 1098"/>
                <a:gd name="T68" fmla="*/ 382 w 498"/>
                <a:gd name="T69" fmla="*/ 972 h 1098"/>
                <a:gd name="T70" fmla="*/ 422 w 498"/>
                <a:gd name="T71" fmla="*/ 916 h 1098"/>
                <a:gd name="T72" fmla="*/ 490 w 498"/>
                <a:gd name="T73" fmla="*/ 810 h 1098"/>
                <a:gd name="T74" fmla="*/ 494 w 498"/>
                <a:gd name="T75" fmla="*/ 804 h 1098"/>
                <a:gd name="T76" fmla="*/ 498 w 498"/>
                <a:gd name="T77" fmla="*/ 788 h 1098"/>
                <a:gd name="T78" fmla="*/ 390 w 498"/>
                <a:gd name="T79" fmla="*/ 0 h 10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98" h="1098">
                  <a:moveTo>
                    <a:pt x="390" y="0"/>
                  </a:moveTo>
                  <a:lnTo>
                    <a:pt x="238" y="164"/>
                  </a:lnTo>
                  <a:lnTo>
                    <a:pt x="206" y="134"/>
                  </a:lnTo>
                  <a:lnTo>
                    <a:pt x="206" y="134"/>
                  </a:lnTo>
                  <a:lnTo>
                    <a:pt x="198" y="122"/>
                  </a:lnTo>
                  <a:lnTo>
                    <a:pt x="194" y="112"/>
                  </a:lnTo>
                  <a:lnTo>
                    <a:pt x="190" y="88"/>
                  </a:lnTo>
                  <a:lnTo>
                    <a:pt x="190" y="88"/>
                  </a:lnTo>
                  <a:lnTo>
                    <a:pt x="188" y="78"/>
                  </a:lnTo>
                  <a:lnTo>
                    <a:pt x="186" y="68"/>
                  </a:lnTo>
                  <a:lnTo>
                    <a:pt x="180" y="60"/>
                  </a:lnTo>
                  <a:lnTo>
                    <a:pt x="174" y="52"/>
                  </a:lnTo>
                  <a:lnTo>
                    <a:pt x="174" y="52"/>
                  </a:lnTo>
                  <a:lnTo>
                    <a:pt x="166" y="44"/>
                  </a:lnTo>
                  <a:lnTo>
                    <a:pt x="156" y="38"/>
                  </a:lnTo>
                  <a:lnTo>
                    <a:pt x="144" y="32"/>
                  </a:lnTo>
                  <a:lnTo>
                    <a:pt x="134" y="30"/>
                  </a:lnTo>
                  <a:lnTo>
                    <a:pt x="134" y="30"/>
                  </a:lnTo>
                  <a:lnTo>
                    <a:pt x="124" y="30"/>
                  </a:lnTo>
                  <a:lnTo>
                    <a:pt x="112" y="34"/>
                  </a:lnTo>
                  <a:lnTo>
                    <a:pt x="100" y="40"/>
                  </a:lnTo>
                  <a:lnTo>
                    <a:pt x="88" y="52"/>
                  </a:lnTo>
                  <a:lnTo>
                    <a:pt x="88" y="52"/>
                  </a:lnTo>
                  <a:lnTo>
                    <a:pt x="76" y="64"/>
                  </a:lnTo>
                  <a:lnTo>
                    <a:pt x="70" y="78"/>
                  </a:lnTo>
                  <a:lnTo>
                    <a:pt x="66" y="88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8" y="110"/>
                  </a:lnTo>
                  <a:lnTo>
                    <a:pt x="74" y="120"/>
                  </a:lnTo>
                  <a:lnTo>
                    <a:pt x="80" y="130"/>
                  </a:lnTo>
                  <a:lnTo>
                    <a:pt x="88" y="138"/>
                  </a:lnTo>
                  <a:lnTo>
                    <a:pt x="88" y="138"/>
                  </a:lnTo>
                  <a:lnTo>
                    <a:pt x="96" y="146"/>
                  </a:lnTo>
                  <a:lnTo>
                    <a:pt x="106" y="150"/>
                  </a:lnTo>
                  <a:lnTo>
                    <a:pt x="116" y="152"/>
                  </a:lnTo>
                  <a:lnTo>
                    <a:pt x="126" y="154"/>
                  </a:lnTo>
                  <a:lnTo>
                    <a:pt x="126" y="154"/>
                  </a:lnTo>
                  <a:lnTo>
                    <a:pt x="150" y="156"/>
                  </a:lnTo>
                  <a:lnTo>
                    <a:pt x="162" y="160"/>
                  </a:lnTo>
                  <a:lnTo>
                    <a:pt x="176" y="166"/>
                  </a:lnTo>
                  <a:lnTo>
                    <a:pt x="176" y="166"/>
                  </a:lnTo>
                  <a:lnTo>
                    <a:pt x="176" y="168"/>
                  </a:lnTo>
                  <a:lnTo>
                    <a:pt x="206" y="196"/>
                  </a:lnTo>
                  <a:lnTo>
                    <a:pt x="0" y="418"/>
                  </a:lnTo>
                  <a:lnTo>
                    <a:pt x="0" y="418"/>
                  </a:lnTo>
                  <a:lnTo>
                    <a:pt x="40" y="550"/>
                  </a:lnTo>
                  <a:lnTo>
                    <a:pt x="84" y="700"/>
                  </a:lnTo>
                  <a:lnTo>
                    <a:pt x="130" y="866"/>
                  </a:lnTo>
                  <a:lnTo>
                    <a:pt x="176" y="1048"/>
                  </a:lnTo>
                  <a:lnTo>
                    <a:pt x="176" y="1048"/>
                  </a:lnTo>
                  <a:lnTo>
                    <a:pt x="178" y="1058"/>
                  </a:lnTo>
                  <a:lnTo>
                    <a:pt x="182" y="1066"/>
                  </a:lnTo>
                  <a:lnTo>
                    <a:pt x="188" y="1076"/>
                  </a:lnTo>
                  <a:lnTo>
                    <a:pt x="196" y="1084"/>
                  </a:lnTo>
                  <a:lnTo>
                    <a:pt x="196" y="1084"/>
                  </a:lnTo>
                  <a:lnTo>
                    <a:pt x="208" y="1092"/>
                  </a:lnTo>
                  <a:lnTo>
                    <a:pt x="220" y="1096"/>
                  </a:lnTo>
                  <a:lnTo>
                    <a:pt x="232" y="1098"/>
                  </a:lnTo>
                  <a:lnTo>
                    <a:pt x="242" y="1098"/>
                  </a:lnTo>
                  <a:lnTo>
                    <a:pt x="242" y="1098"/>
                  </a:lnTo>
                  <a:lnTo>
                    <a:pt x="260" y="1094"/>
                  </a:lnTo>
                  <a:lnTo>
                    <a:pt x="274" y="1088"/>
                  </a:lnTo>
                  <a:lnTo>
                    <a:pt x="286" y="1080"/>
                  </a:lnTo>
                  <a:lnTo>
                    <a:pt x="296" y="1070"/>
                  </a:lnTo>
                  <a:lnTo>
                    <a:pt x="296" y="1070"/>
                  </a:lnTo>
                  <a:lnTo>
                    <a:pt x="318" y="1050"/>
                  </a:lnTo>
                  <a:lnTo>
                    <a:pt x="340" y="1026"/>
                  </a:lnTo>
                  <a:lnTo>
                    <a:pt x="360" y="1000"/>
                  </a:lnTo>
                  <a:lnTo>
                    <a:pt x="382" y="972"/>
                  </a:lnTo>
                  <a:lnTo>
                    <a:pt x="382" y="972"/>
                  </a:lnTo>
                  <a:lnTo>
                    <a:pt x="422" y="916"/>
                  </a:lnTo>
                  <a:lnTo>
                    <a:pt x="456" y="862"/>
                  </a:lnTo>
                  <a:lnTo>
                    <a:pt x="490" y="810"/>
                  </a:lnTo>
                  <a:lnTo>
                    <a:pt x="490" y="810"/>
                  </a:lnTo>
                  <a:lnTo>
                    <a:pt x="494" y="804"/>
                  </a:lnTo>
                  <a:lnTo>
                    <a:pt x="496" y="796"/>
                  </a:lnTo>
                  <a:lnTo>
                    <a:pt x="498" y="788"/>
                  </a:lnTo>
                  <a:lnTo>
                    <a:pt x="496" y="780"/>
                  </a:lnTo>
                  <a:lnTo>
                    <a:pt x="390" y="0"/>
                  </a:lnTo>
                  <a:close/>
                </a:path>
              </a:pathLst>
            </a:cu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14"/>
            <p:cNvSpPr/>
            <p:nvPr/>
          </p:nvSpPr>
          <p:spPr bwMode="auto">
            <a:xfrm>
              <a:off x="2103883" y="4419691"/>
              <a:ext cx="850494" cy="872513"/>
            </a:xfrm>
            <a:custGeom>
              <a:avLst/>
              <a:gdLst>
                <a:gd name="T0" fmla="*/ 550 w 618"/>
                <a:gd name="T1" fmla="*/ 0 h 634"/>
                <a:gd name="T2" fmla="*/ 528 w 618"/>
                <a:gd name="T3" fmla="*/ 6 h 634"/>
                <a:gd name="T4" fmla="*/ 510 w 618"/>
                <a:gd name="T5" fmla="*/ 22 h 634"/>
                <a:gd name="T6" fmla="*/ 496 w 618"/>
                <a:gd name="T7" fmla="*/ 48 h 634"/>
                <a:gd name="T8" fmla="*/ 492 w 618"/>
                <a:gd name="T9" fmla="*/ 84 h 634"/>
                <a:gd name="T10" fmla="*/ 482 w 618"/>
                <a:gd name="T11" fmla="*/ 108 h 634"/>
                <a:gd name="T12" fmla="*/ 362 w 618"/>
                <a:gd name="T13" fmla="*/ 84 h 634"/>
                <a:gd name="T14" fmla="*/ 140 w 618"/>
                <a:gd name="T15" fmla="*/ 230 h 634"/>
                <a:gd name="T16" fmla="*/ 124 w 618"/>
                <a:gd name="T17" fmla="*/ 184 h 634"/>
                <a:gd name="T18" fmla="*/ 118 w 618"/>
                <a:gd name="T19" fmla="*/ 164 h 634"/>
                <a:gd name="T20" fmla="*/ 108 w 618"/>
                <a:gd name="T21" fmla="*/ 148 h 634"/>
                <a:gd name="T22" fmla="*/ 78 w 618"/>
                <a:gd name="T23" fmla="*/ 128 h 634"/>
                <a:gd name="T24" fmla="*/ 56 w 618"/>
                <a:gd name="T25" fmla="*/ 126 h 634"/>
                <a:gd name="T26" fmla="*/ 20 w 618"/>
                <a:gd name="T27" fmla="*/ 148 h 634"/>
                <a:gd name="T28" fmla="*/ 2 w 618"/>
                <a:gd name="T29" fmla="*/ 172 h 634"/>
                <a:gd name="T30" fmla="*/ 0 w 618"/>
                <a:gd name="T31" fmla="*/ 194 h 634"/>
                <a:gd name="T32" fmla="*/ 14 w 618"/>
                <a:gd name="T33" fmla="*/ 226 h 634"/>
                <a:gd name="T34" fmla="*/ 30 w 618"/>
                <a:gd name="T35" fmla="*/ 240 h 634"/>
                <a:gd name="T36" fmla="*/ 60 w 618"/>
                <a:gd name="T37" fmla="*/ 250 h 634"/>
                <a:gd name="T38" fmla="*/ 96 w 618"/>
                <a:gd name="T39" fmla="*/ 256 h 634"/>
                <a:gd name="T40" fmla="*/ 110 w 618"/>
                <a:gd name="T41" fmla="*/ 264 h 634"/>
                <a:gd name="T42" fmla="*/ 72 w 618"/>
                <a:gd name="T43" fmla="*/ 394 h 634"/>
                <a:gd name="T44" fmla="*/ 56 w 618"/>
                <a:gd name="T45" fmla="*/ 452 h 634"/>
                <a:gd name="T46" fmla="*/ 42 w 618"/>
                <a:gd name="T47" fmla="*/ 526 h 634"/>
                <a:gd name="T48" fmla="*/ 44 w 618"/>
                <a:gd name="T49" fmla="*/ 564 h 634"/>
                <a:gd name="T50" fmla="*/ 64 w 618"/>
                <a:gd name="T51" fmla="*/ 604 h 634"/>
                <a:gd name="T52" fmla="*/ 92 w 618"/>
                <a:gd name="T53" fmla="*/ 620 h 634"/>
                <a:gd name="T54" fmla="*/ 120 w 618"/>
                <a:gd name="T55" fmla="*/ 624 h 634"/>
                <a:gd name="T56" fmla="*/ 172 w 618"/>
                <a:gd name="T57" fmla="*/ 614 h 634"/>
                <a:gd name="T58" fmla="*/ 346 w 618"/>
                <a:gd name="T59" fmla="*/ 488 h 634"/>
                <a:gd name="T60" fmla="*/ 398 w 618"/>
                <a:gd name="T61" fmla="*/ 542 h 634"/>
                <a:gd name="T62" fmla="*/ 406 w 618"/>
                <a:gd name="T63" fmla="*/ 576 h 634"/>
                <a:gd name="T64" fmla="*/ 416 w 618"/>
                <a:gd name="T65" fmla="*/ 604 h 634"/>
                <a:gd name="T66" fmla="*/ 430 w 618"/>
                <a:gd name="T67" fmla="*/ 620 h 634"/>
                <a:gd name="T68" fmla="*/ 462 w 618"/>
                <a:gd name="T69" fmla="*/ 634 h 634"/>
                <a:gd name="T70" fmla="*/ 484 w 618"/>
                <a:gd name="T71" fmla="*/ 632 h 634"/>
                <a:gd name="T72" fmla="*/ 508 w 618"/>
                <a:gd name="T73" fmla="*/ 614 h 634"/>
                <a:gd name="T74" fmla="*/ 530 w 618"/>
                <a:gd name="T75" fmla="*/ 576 h 634"/>
                <a:gd name="T76" fmla="*/ 526 w 618"/>
                <a:gd name="T77" fmla="*/ 556 h 634"/>
                <a:gd name="T78" fmla="*/ 508 w 618"/>
                <a:gd name="T79" fmla="*/ 526 h 634"/>
                <a:gd name="T80" fmla="*/ 490 w 618"/>
                <a:gd name="T81" fmla="*/ 516 h 634"/>
                <a:gd name="T82" fmla="*/ 470 w 618"/>
                <a:gd name="T83" fmla="*/ 512 h 634"/>
                <a:gd name="T84" fmla="*/ 420 w 618"/>
                <a:gd name="T85" fmla="*/ 498 h 634"/>
                <a:gd name="T86" fmla="*/ 378 w 618"/>
                <a:gd name="T87" fmla="*/ 456 h 634"/>
                <a:gd name="T88" fmla="*/ 514 w 618"/>
                <a:gd name="T89" fmla="*/ 140 h 634"/>
                <a:gd name="T90" fmla="*/ 538 w 618"/>
                <a:gd name="T91" fmla="*/ 128 h 634"/>
                <a:gd name="T92" fmla="*/ 570 w 618"/>
                <a:gd name="T93" fmla="*/ 122 h 634"/>
                <a:gd name="T94" fmla="*/ 596 w 618"/>
                <a:gd name="T95" fmla="*/ 108 h 634"/>
                <a:gd name="T96" fmla="*/ 612 w 618"/>
                <a:gd name="T97" fmla="*/ 88 h 634"/>
                <a:gd name="T98" fmla="*/ 618 w 618"/>
                <a:gd name="T99" fmla="*/ 68 h 634"/>
                <a:gd name="T100" fmla="*/ 608 w 618"/>
                <a:gd name="T101" fmla="*/ 34 h 634"/>
                <a:gd name="T102" fmla="*/ 584 w 618"/>
                <a:gd name="T103" fmla="*/ 10 h 634"/>
                <a:gd name="T104" fmla="*/ 554 w 618"/>
                <a:gd name="T105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18" h="634">
                  <a:moveTo>
                    <a:pt x="554" y="0"/>
                  </a:moveTo>
                  <a:lnTo>
                    <a:pt x="554" y="0"/>
                  </a:lnTo>
                  <a:lnTo>
                    <a:pt x="550" y="0"/>
                  </a:lnTo>
                  <a:lnTo>
                    <a:pt x="550" y="0"/>
                  </a:lnTo>
                  <a:lnTo>
                    <a:pt x="538" y="2"/>
                  </a:lnTo>
                  <a:lnTo>
                    <a:pt x="528" y="6"/>
                  </a:lnTo>
                  <a:lnTo>
                    <a:pt x="518" y="14"/>
                  </a:lnTo>
                  <a:lnTo>
                    <a:pt x="510" y="22"/>
                  </a:lnTo>
                  <a:lnTo>
                    <a:pt x="510" y="22"/>
                  </a:lnTo>
                  <a:lnTo>
                    <a:pt x="504" y="30"/>
                  </a:lnTo>
                  <a:lnTo>
                    <a:pt x="498" y="38"/>
                  </a:lnTo>
                  <a:lnTo>
                    <a:pt x="496" y="48"/>
                  </a:lnTo>
                  <a:lnTo>
                    <a:pt x="494" y="60"/>
                  </a:lnTo>
                  <a:lnTo>
                    <a:pt x="494" y="60"/>
                  </a:lnTo>
                  <a:lnTo>
                    <a:pt x="492" y="84"/>
                  </a:lnTo>
                  <a:lnTo>
                    <a:pt x="488" y="96"/>
                  </a:lnTo>
                  <a:lnTo>
                    <a:pt x="482" y="108"/>
                  </a:lnTo>
                  <a:lnTo>
                    <a:pt x="482" y="108"/>
                  </a:lnTo>
                  <a:lnTo>
                    <a:pt x="480" y="110"/>
                  </a:lnTo>
                  <a:lnTo>
                    <a:pt x="436" y="154"/>
                  </a:lnTo>
                  <a:lnTo>
                    <a:pt x="362" y="84"/>
                  </a:lnTo>
                  <a:lnTo>
                    <a:pt x="184" y="274"/>
                  </a:lnTo>
                  <a:lnTo>
                    <a:pt x="140" y="230"/>
                  </a:lnTo>
                  <a:lnTo>
                    <a:pt x="140" y="230"/>
                  </a:lnTo>
                  <a:lnTo>
                    <a:pt x="132" y="218"/>
                  </a:lnTo>
                  <a:lnTo>
                    <a:pt x="128" y="206"/>
                  </a:lnTo>
                  <a:lnTo>
                    <a:pt x="124" y="184"/>
                  </a:lnTo>
                  <a:lnTo>
                    <a:pt x="124" y="184"/>
                  </a:lnTo>
                  <a:lnTo>
                    <a:pt x="122" y="174"/>
                  </a:lnTo>
                  <a:lnTo>
                    <a:pt x="118" y="164"/>
                  </a:lnTo>
                  <a:lnTo>
                    <a:pt x="114" y="156"/>
                  </a:lnTo>
                  <a:lnTo>
                    <a:pt x="108" y="148"/>
                  </a:lnTo>
                  <a:lnTo>
                    <a:pt x="108" y="148"/>
                  </a:lnTo>
                  <a:lnTo>
                    <a:pt x="98" y="140"/>
                  </a:lnTo>
                  <a:lnTo>
                    <a:pt x="88" y="132"/>
                  </a:lnTo>
                  <a:lnTo>
                    <a:pt x="78" y="128"/>
                  </a:lnTo>
                  <a:lnTo>
                    <a:pt x="68" y="126"/>
                  </a:lnTo>
                  <a:lnTo>
                    <a:pt x="68" y="126"/>
                  </a:lnTo>
                  <a:lnTo>
                    <a:pt x="56" y="126"/>
                  </a:lnTo>
                  <a:lnTo>
                    <a:pt x="46" y="130"/>
                  </a:lnTo>
                  <a:lnTo>
                    <a:pt x="34" y="136"/>
                  </a:lnTo>
                  <a:lnTo>
                    <a:pt x="20" y="148"/>
                  </a:lnTo>
                  <a:lnTo>
                    <a:pt x="20" y="148"/>
                  </a:lnTo>
                  <a:lnTo>
                    <a:pt x="10" y="160"/>
                  </a:lnTo>
                  <a:lnTo>
                    <a:pt x="2" y="172"/>
                  </a:lnTo>
                  <a:lnTo>
                    <a:pt x="0" y="184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2" y="206"/>
                  </a:lnTo>
                  <a:lnTo>
                    <a:pt x="6" y="216"/>
                  </a:lnTo>
                  <a:lnTo>
                    <a:pt x="14" y="226"/>
                  </a:lnTo>
                  <a:lnTo>
                    <a:pt x="22" y="234"/>
                  </a:lnTo>
                  <a:lnTo>
                    <a:pt x="22" y="234"/>
                  </a:lnTo>
                  <a:lnTo>
                    <a:pt x="30" y="240"/>
                  </a:lnTo>
                  <a:lnTo>
                    <a:pt x="38" y="246"/>
                  </a:lnTo>
                  <a:lnTo>
                    <a:pt x="48" y="248"/>
                  </a:lnTo>
                  <a:lnTo>
                    <a:pt x="60" y="250"/>
                  </a:lnTo>
                  <a:lnTo>
                    <a:pt x="60" y="250"/>
                  </a:lnTo>
                  <a:lnTo>
                    <a:pt x="84" y="252"/>
                  </a:lnTo>
                  <a:lnTo>
                    <a:pt x="96" y="256"/>
                  </a:lnTo>
                  <a:lnTo>
                    <a:pt x="108" y="262"/>
                  </a:lnTo>
                  <a:lnTo>
                    <a:pt x="108" y="262"/>
                  </a:lnTo>
                  <a:lnTo>
                    <a:pt x="110" y="264"/>
                  </a:lnTo>
                  <a:lnTo>
                    <a:pt x="152" y="306"/>
                  </a:lnTo>
                  <a:lnTo>
                    <a:pt x="72" y="394"/>
                  </a:lnTo>
                  <a:lnTo>
                    <a:pt x="72" y="394"/>
                  </a:lnTo>
                  <a:lnTo>
                    <a:pt x="72" y="394"/>
                  </a:lnTo>
                  <a:lnTo>
                    <a:pt x="72" y="394"/>
                  </a:lnTo>
                  <a:lnTo>
                    <a:pt x="56" y="452"/>
                  </a:lnTo>
                  <a:lnTo>
                    <a:pt x="46" y="500"/>
                  </a:lnTo>
                  <a:lnTo>
                    <a:pt x="46" y="500"/>
                  </a:lnTo>
                  <a:lnTo>
                    <a:pt x="42" y="526"/>
                  </a:lnTo>
                  <a:lnTo>
                    <a:pt x="42" y="550"/>
                  </a:lnTo>
                  <a:lnTo>
                    <a:pt x="42" y="550"/>
                  </a:lnTo>
                  <a:lnTo>
                    <a:pt x="44" y="564"/>
                  </a:lnTo>
                  <a:lnTo>
                    <a:pt x="48" y="578"/>
                  </a:lnTo>
                  <a:lnTo>
                    <a:pt x="54" y="592"/>
                  </a:lnTo>
                  <a:lnTo>
                    <a:pt x="64" y="604"/>
                  </a:lnTo>
                  <a:lnTo>
                    <a:pt x="64" y="604"/>
                  </a:lnTo>
                  <a:lnTo>
                    <a:pt x="78" y="614"/>
                  </a:lnTo>
                  <a:lnTo>
                    <a:pt x="92" y="620"/>
                  </a:lnTo>
                  <a:lnTo>
                    <a:pt x="106" y="622"/>
                  </a:lnTo>
                  <a:lnTo>
                    <a:pt x="120" y="624"/>
                  </a:lnTo>
                  <a:lnTo>
                    <a:pt x="120" y="624"/>
                  </a:lnTo>
                  <a:lnTo>
                    <a:pt x="146" y="622"/>
                  </a:lnTo>
                  <a:lnTo>
                    <a:pt x="172" y="614"/>
                  </a:lnTo>
                  <a:lnTo>
                    <a:pt x="172" y="614"/>
                  </a:lnTo>
                  <a:lnTo>
                    <a:pt x="210" y="602"/>
                  </a:lnTo>
                  <a:lnTo>
                    <a:pt x="256" y="584"/>
                  </a:lnTo>
                  <a:lnTo>
                    <a:pt x="346" y="488"/>
                  </a:lnTo>
                  <a:lnTo>
                    <a:pt x="390" y="530"/>
                  </a:lnTo>
                  <a:lnTo>
                    <a:pt x="390" y="530"/>
                  </a:lnTo>
                  <a:lnTo>
                    <a:pt x="398" y="542"/>
                  </a:lnTo>
                  <a:lnTo>
                    <a:pt x="402" y="554"/>
                  </a:lnTo>
                  <a:lnTo>
                    <a:pt x="406" y="576"/>
                  </a:lnTo>
                  <a:lnTo>
                    <a:pt x="406" y="576"/>
                  </a:lnTo>
                  <a:lnTo>
                    <a:pt x="408" y="586"/>
                  </a:lnTo>
                  <a:lnTo>
                    <a:pt x="410" y="596"/>
                  </a:lnTo>
                  <a:lnTo>
                    <a:pt x="416" y="604"/>
                  </a:lnTo>
                  <a:lnTo>
                    <a:pt x="422" y="612"/>
                  </a:lnTo>
                  <a:lnTo>
                    <a:pt x="422" y="612"/>
                  </a:lnTo>
                  <a:lnTo>
                    <a:pt x="430" y="620"/>
                  </a:lnTo>
                  <a:lnTo>
                    <a:pt x="440" y="628"/>
                  </a:lnTo>
                  <a:lnTo>
                    <a:pt x="452" y="632"/>
                  </a:lnTo>
                  <a:lnTo>
                    <a:pt x="462" y="634"/>
                  </a:lnTo>
                  <a:lnTo>
                    <a:pt x="462" y="634"/>
                  </a:lnTo>
                  <a:lnTo>
                    <a:pt x="472" y="634"/>
                  </a:lnTo>
                  <a:lnTo>
                    <a:pt x="484" y="632"/>
                  </a:lnTo>
                  <a:lnTo>
                    <a:pt x="496" y="624"/>
                  </a:lnTo>
                  <a:lnTo>
                    <a:pt x="508" y="614"/>
                  </a:lnTo>
                  <a:lnTo>
                    <a:pt x="508" y="614"/>
                  </a:lnTo>
                  <a:lnTo>
                    <a:pt x="520" y="600"/>
                  </a:lnTo>
                  <a:lnTo>
                    <a:pt x="526" y="588"/>
                  </a:lnTo>
                  <a:lnTo>
                    <a:pt x="530" y="576"/>
                  </a:lnTo>
                  <a:lnTo>
                    <a:pt x="530" y="566"/>
                  </a:lnTo>
                  <a:lnTo>
                    <a:pt x="530" y="566"/>
                  </a:lnTo>
                  <a:lnTo>
                    <a:pt x="526" y="556"/>
                  </a:lnTo>
                  <a:lnTo>
                    <a:pt x="522" y="546"/>
                  </a:lnTo>
                  <a:lnTo>
                    <a:pt x="516" y="536"/>
                  </a:lnTo>
                  <a:lnTo>
                    <a:pt x="508" y="526"/>
                  </a:lnTo>
                  <a:lnTo>
                    <a:pt x="508" y="526"/>
                  </a:lnTo>
                  <a:lnTo>
                    <a:pt x="500" y="520"/>
                  </a:lnTo>
                  <a:lnTo>
                    <a:pt x="490" y="516"/>
                  </a:lnTo>
                  <a:lnTo>
                    <a:pt x="480" y="512"/>
                  </a:lnTo>
                  <a:lnTo>
                    <a:pt x="470" y="512"/>
                  </a:lnTo>
                  <a:lnTo>
                    <a:pt x="470" y="512"/>
                  </a:lnTo>
                  <a:lnTo>
                    <a:pt x="446" y="508"/>
                  </a:lnTo>
                  <a:lnTo>
                    <a:pt x="432" y="504"/>
                  </a:lnTo>
                  <a:lnTo>
                    <a:pt x="420" y="498"/>
                  </a:lnTo>
                  <a:lnTo>
                    <a:pt x="420" y="498"/>
                  </a:lnTo>
                  <a:lnTo>
                    <a:pt x="420" y="496"/>
                  </a:lnTo>
                  <a:lnTo>
                    <a:pt x="378" y="456"/>
                  </a:lnTo>
                  <a:lnTo>
                    <a:pt x="556" y="266"/>
                  </a:lnTo>
                  <a:lnTo>
                    <a:pt x="470" y="186"/>
                  </a:lnTo>
                  <a:lnTo>
                    <a:pt x="514" y="140"/>
                  </a:lnTo>
                  <a:lnTo>
                    <a:pt x="514" y="140"/>
                  </a:lnTo>
                  <a:lnTo>
                    <a:pt x="526" y="132"/>
                  </a:lnTo>
                  <a:lnTo>
                    <a:pt x="538" y="128"/>
                  </a:lnTo>
                  <a:lnTo>
                    <a:pt x="560" y="124"/>
                  </a:lnTo>
                  <a:lnTo>
                    <a:pt x="560" y="124"/>
                  </a:lnTo>
                  <a:lnTo>
                    <a:pt x="570" y="122"/>
                  </a:lnTo>
                  <a:lnTo>
                    <a:pt x="580" y="118"/>
                  </a:lnTo>
                  <a:lnTo>
                    <a:pt x="588" y="114"/>
                  </a:lnTo>
                  <a:lnTo>
                    <a:pt x="596" y="108"/>
                  </a:lnTo>
                  <a:lnTo>
                    <a:pt x="596" y="108"/>
                  </a:lnTo>
                  <a:lnTo>
                    <a:pt x="604" y="98"/>
                  </a:lnTo>
                  <a:lnTo>
                    <a:pt x="612" y="88"/>
                  </a:lnTo>
                  <a:lnTo>
                    <a:pt x="616" y="78"/>
                  </a:lnTo>
                  <a:lnTo>
                    <a:pt x="618" y="68"/>
                  </a:lnTo>
                  <a:lnTo>
                    <a:pt x="618" y="68"/>
                  </a:lnTo>
                  <a:lnTo>
                    <a:pt x="618" y="56"/>
                  </a:lnTo>
                  <a:lnTo>
                    <a:pt x="614" y="46"/>
                  </a:lnTo>
                  <a:lnTo>
                    <a:pt x="608" y="34"/>
                  </a:lnTo>
                  <a:lnTo>
                    <a:pt x="596" y="20"/>
                  </a:lnTo>
                  <a:lnTo>
                    <a:pt x="596" y="20"/>
                  </a:lnTo>
                  <a:lnTo>
                    <a:pt x="584" y="10"/>
                  </a:lnTo>
                  <a:lnTo>
                    <a:pt x="574" y="4"/>
                  </a:lnTo>
                  <a:lnTo>
                    <a:pt x="564" y="0"/>
                  </a:lnTo>
                  <a:lnTo>
                    <a:pt x="554" y="0"/>
                  </a:lnTo>
                  <a:lnTo>
                    <a:pt x="554" y="0"/>
                  </a:lnTo>
                  <a:close/>
                </a:path>
              </a:pathLst>
            </a:cu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2505734" y="4829800"/>
              <a:ext cx="644063" cy="1045914"/>
            </a:xfrm>
            <a:custGeom>
              <a:avLst/>
              <a:gdLst>
                <a:gd name="T0" fmla="*/ 352 w 468"/>
                <a:gd name="T1" fmla="*/ 108 h 760"/>
                <a:gd name="T2" fmla="*/ 324 w 468"/>
                <a:gd name="T3" fmla="*/ 42 h 760"/>
                <a:gd name="T4" fmla="*/ 302 w 468"/>
                <a:gd name="T5" fmla="*/ 4 h 760"/>
                <a:gd name="T6" fmla="*/ 148 w 468"/>
                <a:gd name="T7" fmla="*/ 162 h 760"/>
                <a:gd name="T8" fmla="*/ 154 w 468"/>
                <a:gd name="T9" fmla="*/ 168 h 760"/>
                <a:gd name="T10" fmla="*/ 182 w 468"/>
                <a:gd name="T11" fmla="*/ 174 h 760"/>
                <a:gd name="T12" fmla="*/ 196 w 468"/>
                <a:gd name="T13" fmla="*/ 176 h 760"/>
                <a:gd name="T14" fmla="*/ 228 w 468"/>
                <a:gd name="T15" fmla="*/ 188 h 760"/>
                <a:gd name="T16" fmla="*/ 244 w 468"/>
                <a:gd name="T17" fmla="*/ 200 h 760"/>
                <a:gd name="T18" fmla="*/ 256 w 468"/>
                <a:gd name="T19" fmla="*/ 212 h 760"/>
                <a:gd name="T20" fmla="*/ 274 w 468"/>
                <a:gd name="T21" fmla="*/ 244 h 760"/>
                <a:gd name="T22" fmla="*/ 278 w 468"/>
                <a:gd name="T23" fmla="*/ 264 h 760"/>
                <a:gd name="T24" fmla="*/ 276 w 468"/>
                <a:gd name="T25" fmla="*/ 282 h 760"/>
                <a:gd name="T26" fmla="*/ 260 w 468"/>
                <a:gd name="T27" fmla="*/ 324 h 760"/>
                <a:gd name="T28" fmla="*/ 246 w 468"/>
                <a:gd name="T29" fmla="*/ 342 h 760"/>
                <a:gd name="T30" fmla="*/ 236 w 468"/>
                <a:gd name="T31" fmla="*/ 352 h 760"/>
                <a:gd name="T32" fmla="*/ 216 w 468"/>
                <a:gd name="T33" fmla="*/ 366 h 760"/>
                <a:gd name="T34" fmla="*/ 196 w 468"/>
                <a:gd name="T35" fmla="*/ 374 h 760"/>
                <a:gd name="T36" fmla="*/ 176 w 468"/>
                <a:gd name="T37" fmla="*/ 376 h 760"/>
                <a:gd name="T38" fmla="*/ 166 w 468"/>
                <a:gd name="T39" fmla="*/ 376 h 760"/>
                <a:gd name="T40" fmla="*/ 130 w 468"/>
                <a:gd name="T41" fmla="*/ 364 h 760"/>
                <a:gd name="T42" fmla="*/ 102 w 468"/>
                <a:gd name="T43" fmla="*/ 344 h 760"/>
                <a:gd name="T44" fmla="*/ 90 w 468"/>
                <a:gd name="T45" fmla="*/ 328 h 760"/>
                <a:gd name="T46" fmla="*/ 78 w 468"/>
                <a:gd name="T47" fmla="*/ 298 h 760"/>
                <a:gd name="T48" fmla="*/ 74 w 468"/>
                <a:gd name="T49" fmla="*/ 286 h 760"/>
                <a:gd name="T50" fmla="*/ 70 w 468"/>
                <a:gd name="T51" fmla="*/ 262 h 760"/>
                <a:gd name="T52" fmla="*/ 0 w 468"/>
                <a:gd name="T53" fmla="*/ 320 h 760"/>
                <a:gd name="T54" fmla="*/ 22 w 468"/>
                <a:gd name="T55" fmla="*/ 370 h 760"/>
                <a:gd name="T56" fmla="*/ 66 w 468"/>
                <a:gd name="T57" fmla="*/ 476 h 760"/>
                <a:gd name="T58" fmla="*/ 86 w 468"/>
                <a:gd name="T59" fmla="*/ 530 h 760"/>
                <a:gd name="T60" fmla="*/ 126 w 468"/>
                <a:gd name="T61" fmla="*/ 656 h 760"/>
                <a:gd name="T62" fmla="*/ 140 w 468"/>
                <a:gd name="T63" fmla="*/ 708 h 760"/>
                <a:gd name="T64" fmla="*/ 154 w 468"/>
                <a:gd name="T65" fmla="*/ 730 h 760"/>
                <a:gd name="T66" fmla="*/ 162 w 468"/>
                <a:gd name="T67" fmla="*/ 736 h 760"/>
                <a:gd name="T68" fmla="*/ 182 w 468"/>
                <a:gd name="T69" fmla="*/ 748 h 760"/>
                <a:gd name="T70" fmla="*/ 194 w 468"/>
                <a:gd name="T71" fmla="*/ 752 h 760"/>
                <a:gd name="T72" fmla="*/ 228 w 468"/>
                <a:gd name="T73" fmla="*/ 760 h 760"/>
                <a:gd name="T74" fmla="*/ 248 w 468"/>
                <a:gd name="T75" fmla="*/ 760 h 760"/>
                <a:gd name="T76" fmla="*/ 292 w 468"/>
                <a:gd name="T77" fmla="*/ 752 h 760"/>
                <a:gd name="T78" fmla="*/ 342 w 468"/>
                <a:gd name="T79" fmla="*/ 730 h 760"/>
                <a:gd name="T80" fmla="*/ 396 w 468"/>
                <a:gd name="T81" fmla="*/ 694 h 760"/>
                <a:gd name="T82" fmla="*/ 456 w 468"/>
                <a:gd name="T83" fmla="*/ 636 h 760"/>
                <a:gd name="T84" fmla="*/ 462 w 468"/>
                <a:gd name="T85" fmla="*/ 628 h 760"/>
                <a:gd name="T86" fmla="*/ 468 w 468"/>
                <a:gd name="T87" fmla="*/ 610 h 760"/>
                <a:gd name="T88" fmla="*/ 468 w 468"/>
                <a:gd name="T89" fmla="*/ 600 h 760"/>
                <a:gd name="T90" fmla="*/ 446 w 468"/>
                <a:gd name="T91" fmla="*/ 444 h 760"/>
                <a:gd name="T92" fmla="*/ 418 w 468"/>
                <a:gd name="T93" fmla="*/ 312 h 760"/>
                <a:gd name="T94" fmla="*/ 386 w 468"/>
                <a:gd name="T95" fmla="*/ 200 h 760"/>
                <a:gd name="T96" fmla="*/ 352 w 468"/>
                <a:gd name="T97" fmla="*/ 108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68" h="760">
                  <a:moveTo>
                    <a:pt x="352" y="108"/>
                  </a:moveTo>
                  <a:lnTo>
                    <a:pt x="352" y="108"/>
                  </a:lnTo>
                  <a:lnTo>
                    <a:pt x="336" y="70"/>
                  </a:lnTo>
                  <a:lnTo>
                    <a:pt x="324" y="42"/>
                  </a:lnTo>
                  <a:lnTo>
                    <a:pt x="312" y="20"/>
                  </a:lnTo>
                  <a:lnTo>
                    <a:pt x="302" y="4"/>
                  </a:lnTo>
                  <a:lnTo>
                    <a:pt x="298" y="0"/>
                  </a:lnTo>
                  <a:lnTo>
                    <a:pt x="148" y="162"/>
                  </a:lnTo>
                  <a:lnTo>
                    <a:pt x="154" y="168"/>
                  </a:lnTo>
                  <a:lnTo>
                    <a:pt x="154" y="168"/>
                  </a:lnTo>
                  <a:lnTo>
                    <a:pt x="162" y="172"/>
                  </a:lnTo>
                  <a:lnTo>
                    <a:pt x="182" y="174"/>
                  </a:lnTo>
                  <a:lnTo>
                    <a:pt x="182" y="174"/>
                  </a:lnTo>
                  <a:lnTo>
                    <a:pt x="196" y="176"/>
                  </a:lnTo>
                  <a:lnTo>
                    <a:pt x="212" y="180"/>
                  </a:lnTo>
                  <a:lnTo>
                    <a:pt x="228" y="188"/>
                  </a:lnTo>
                  <a:lnTo>
                    <a:pt x="236" y="194"/>
                  </a:lnTo>
                  <a:lnTo>
                    <a:pt x="244" y="200"/>
                  </a:lnTo>
                  <a:lnTo>
                    <a:pt x="244" y="200"/>
                  </a:lnTo>
                  <a:lnTo>
                    <a:pt x="256" y="212"/>
                  </a:lnTo>
                  <a:lnTo>
                    <a:pt x="266" y="228"/>
                  </a:lnTo>
                  <a:lnTo>
                    <a:pt x="274" y="244"/>
                  </a:lnTo>
                  <a:lnTo>
                    <a:pt x="278" y="264"/>
                  </a:lnTo>
                  <a:lnTo>
                    <a:pt x="278" y="264"/>
                  </a:lnTo>
                  <a:lnTo>
                    <a:pt x="278" y="272"/>
                  </a:lnTo>
                  <a:lnTo>
                    <a:pt x="276" y="282"/>
                  </a:lnTo>
                  <a:lnTo>
                    <a:pt x="272" y="304"/>
                  </a:lnTo>
                  <a:lnTo>
                    <a:pt x="260" y="324"/>
                  </a:lnTo>
                  <a:lnTo>
                    <a:pt x="254" y="334"/>
                  </a:lnTo>
                  <a:lnTo>
                    <a:pt x="246" y="342"/>
                  </a:lnTo>
                  <a:lnTo>
                    <a:pt x="246" y="342"/>
                  </a:lnTo>
                  <a:lnTo>
                    <a:pt x="236" y="352"/>
                  </a:lnTo>
                  <a:lnTo>
                    <a:pt x="226" y="358"/>
                  </a:lnTo>
                  <a:lnTo>
                    <a:pt x="216" y="366"/>
                  </a:lnTo>
                  <a:lnTo>
                    <a:pt x="206" y="370"/>
                  </a:lnTo>
                  <a:lnTo>
                    <a:pt x="196" y="374"/>
                  </a:lnTo>
                  <a:lnTo>
                    <a:pt x="186" y="376"/>
                  </a:lnTo>
                  <a:lnTo>
                    <a:pt x="176" y="376"/>
                  </a:lnTo>
                  <a:lnTo>
                    <a:pt x="166" y="376"/>
                  </a:lnTo>
                  <a:lnTo>
                    <a:pt x="166" y="376"/>
                  </a:lnTo>
                  <a:lnTo>
                    <a:pt x="146" y="372"/>
                  </a:lnTo>
                  <a:lnTo>
                    <a:pt x="130" y="364"/>
                  </a:lnTo>
                  <a:lnTo>
                    <a:pt x="114" y="354"/>
                  </a:lnTo>
                  <a:lnTo>
                    <a:pt x="102" y="344"/>
                  </a:lnTo>
                  <a:lnTo>
                    <a:pt x="102" y="344"/>
                  </a:lnTo>
                  <a:lnTo>
                    <a:pt x="90" y="328"/>
                  </a:lnTo>
                  <a:lnTo>
                    <a:pt x="82" y="314"/>
                  </a:lnTo>
                  <a:lnTo>
                    <a:pt x="78" y="298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2" y="268"/>
                  </a:lnTo>
                  <a:lnTo>
                    <a:pt x="70" y="262"/>
                  </a:lnTo>
                  <a:lnTo>
                    <a:pt x="62" y="254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22" y="370"/>
                  </a:lnTo>
                  <a:lnTo>
                    <a:pt x="46" y="422"/>
                  </a:lnTo>
                  <a:lnTo>
                    <a:pt x="66" y="476"/>
                  </a:lnTo>
                  <a:lnTo>
                    <a:pt x="86" y="530"/>
                  </a:lnTo>
                  <a:lnTo>
                    <a:pt x="86" y="530"/>
                  </a:lnTo>
                  <a:lnTo>
                    <a:pt x="108" y="600"/>
                  </a:lnTo>
                  <a:lnTo>
                    <a:pt x="126" y="656"/>
                  </a:lnTo>
                  <a:lnTo>
                    <a:pt x="140" y="708"/>
                  </a:lnTo>
                  <a:lnTo>
                    <a:pt x="140" y="708"/>
                  </a:lnTo>
                  <a:lnTo>
                    <a:pt x="146" y="720"/>
                  </a:lnTo>
                  <a:lnTo>
                    <a:pt x="154" y="730"/>
                  </a:lnTo>
                  <a:lnTo>
                    <a:pt x="154" y="730"/>
                  </a:lnTo>
                  <a:lnTo>
                    <a:pt x="162" y="736"/>
                  </a:lnTo>
                  <a:lnTo>
                    <a:pt x="170" y="742"/>
                  </a:lnTo>
                  <a:lnTo>
                    <a:pt x="182" y="748"/>
                  </a:lnTo>
                  <a:lnTo>
                    <a:pt x="182" y="748"/>
                  </a:lnTo>
                  <a:lnTo>
                    <a:pt x="194" y="752"/>
                  </a:lnTo>
                  <a:lnTo>
                    <a:pt x="210" y="756"/>
                  </a:lnTo>
                  <a:lnTo>
                    <a:pt x="228" y="760"/>
                  </a:lnTo>
                  <a:lnTo>
                    <a:pt x="248" y="760"/>
                  </a:lnTo>
                  <a:lnTo>
                    <a:pt x="248" y="760"/>
                  </a:lnTo>
                  <a:lnTo>
                    <a:pt x="270" y="758"/>
                  </a:lnTo>
                  <a:lnTo>
                    <a:pt x="292" y="752"/>
                  </a:lnTo>
                  <a:lnTo>
                    <a:pt x="316" y="744"/>
                  </a:lnTo>
                  <a:lnTo>
                    <a:pt x="342" y="730"/>
                  </a:lnTo>
                  <a:lnTo>
                    <a:pt x="368" y="714"/>
                  </a:lnTo>
                  <a:lnTo>
                    <a:pt x="396" y="694"/>
                  </a:lnTo>
                  <a:lnTo>
                    <a:pt x="426" y="668"/>
                  </a:lnTo>
                  <a:lnTo>
                    <a:pt x="456" y="636"/>
                  </a:lnTo>
                  <a:lnTo>
                    <a:pt x="456" y="636"/>
                  </a:lnTo>
                  <a:lnTo>
                    <a:pt x="462" y="628"/>
                  </a:lnTo>
                  <a:lnTo>
                    <a:pt x="466" y="620"/>
                  </a:lnTo>
                  <a:lnTo>
                    <a:pt x="468" y="610"/>
                  </a:lnTo>
                  <a:lnTo>
                    <a:pt x="468" y="600"/>
                  </a:lnTo>
                  <a:lnTo>
                    <a:pt x="468" y="600"/>
                  </a:lnTo>
                  <a:lnTo>
                    <a:pt x="458" y="520"/>
                  </a:lnTo>
                  <a:lnTo>
                    <a:pt x="446" y="444"/>
                  </a:lnTo>
                  <a:lnTo>
                    <a:pt x="432" y="376"/>
                  </a:lnTo>
                  <a:lnTo>
                    <a:pt x="418" y="312"/>
                  </a:lnTo>
                  <a:lnTo>
                    <a:pt x="402" y="252"/>
                  </a:lnTo>
                  <a:lnTo>
                    <a:pt x="386" y="200"/>
                  </a:lnTo>
                  <a:lnTo>
                    <a:pt x="368" y="152"/>
                  </a:lnTo>
                  <a:lnTo>
                    <a:pt x="352" y="108"/>
                  </a:lnTo>
                  <a:lnTo>
                    <a:pt x="352" y="108"/>
                  </a:lnTo>
                  <a:close/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015239" y="2929023"/>
            <a:ext cx="71134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blipFill>
                  <a:blip r:embed="rId5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       谢谢</a:t>
            </a:r>
          </a:p>
        </p:txBody>
      </p:sp>
    </p:spTree>
    <p:extLst>
      <p:ext uri="{BB962C8B-B14F-4D97-AF65-F5344CB8AC3E}">
        <p14:creationId xmlns:p14="http://schemas.microsoft.com/office/powerpoint/2010/main" val="34329792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948 0.27292 L 3.125E-6 -3.33333E-6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74" y="-1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2091" y="1270585"/>
            <a:ext cx="2454518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7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28700" b="1" dirty="0">
              <a:blipFill>
                <a:blip r:embed="rId2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 rot="12428467" flipH="1">
            <a:off x="4720861" y="652184"/>
            <a:ext cx="74239" cy="5553631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641974" y="3271723"/>
            <a:ext cx="2278188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blipFill>
                  <a:blip r:embed="rId3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NE</a:t>
            </a:r>
            <a:endParaRPr lang="zh-CN" altLang="en-US" sz="11500" b="1" dirty="0">
              <a:blipFill>
                <a:blip r:embed="rId3"/>
                <a:stretch>
                  <a:fillRect/>
                </a:stretch>
              </a:blip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273038" y="3582828"/>
            <a:ext cx="1416051" cy="1239838"/>
            <a:chOff x="4503738" y="1963738"/>
            <a:chExt cx="1416051" cy="1239838"/>
          </a:xfrm>
        </p:grpSpPr>
        <p:sp>
          <p:nvSpPr>
            <p:cNvPr id="6" name="Oval 1283"/>
            <p:cNvSpPr>
              <a:spLocks noChangeArrowheads="1"/>
            </p:cNvSpPr>
            <p:nvPr/>
          </p:nvSpPr>
          <p:spPr bwMode="auto">
            <a:xfrm>
              <a:off x="5224463" y="2632076"/>
              <a:ext cx="30163" cy="30163"/>
            </a:xfrm>
            <a:prstGeom prst="ellipse">
              <a:avLst/>
            </a:prstGeom>
            <a:noFill/>
            <a:ln w="60325" cap="rnd">
              <a:solidFill>
                <a:srgbClr val="42B6A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7" name="Oval 1284"/>
            <p:cNvSpPr>
              <a:spLocks noChangeArrowheads="1"/>
            </p:cNvSpPr>
            <p:nvPr/>
          </p:nvSpPr>
          <p:spPr bwMode="auto">
            <a:xfrm>
              <a:off x="4819651" y="3173413"/>
              <a:ext cx="30163" cy="30163"/>
            </a:xfrm>
            <a:prstGeom prst="ellipse">
              <a:avLst/>
            </a:prstGeom>
            <a:noFill/>
            <a:ln w="60325" cap="rnd">
              <a:solidFill>
                <a:srgbClr val="42B6A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8" name="Oval 1285"/>
            <p:cNvSpPr>
              <a:spLocks noChangeArrowheads="1"/>
            </p:cNvSpPr>
            <p:nvPr/>
          </p:nvSpPr>
          <p:spPr bwMode="auto">
            <a:xfrm>
              <a:off x="4683126" y="2062163"/>
              <a:ext cx="30163" cy="30163"/>
            </a:xfrm>
            <a:prstGeom prst="ellipse">
              <a:avLst/>
            </a:prstGeom>
            <a:noFill/>
            <a:ln w="60325" cap="rnd">
              <a:solidFill>
                <a:srgbClr val="42B6A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9" name="Oval 1286"/>
            <p:cNvSpPr>
              <a:spLocks noChangeArrowheads="1"/>
            </p:cNvSpPr>
            <p:nvPr/>
          </p:nvSpPr>
          <p:spPr bwMode="auto">
            <a:xfrm>
              <a:off x="4864101" y="2647951"/>
              <a:ext cx="239713" cy="239713"/>
            </a:xfrm>
            <a:prstGeom prst="ellipse">
              <a:avLst/>
            </a:prstGeom>
            <a:noFill/>
            <a:ln w="60325" cap="rnd">
              <a:solidFill>
                <a:srgbClr val="42B6A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0" name="Freeform 1287"/>
            <p:cNvSpPr/>
            <p:nvPr/>
          </p:nvSpPr>
          <p:spPr bwMode="auto">
            <a:xfrm>
              <a:off x="5457826" y="1963738"/>
              <a:ext cx="330200" cy="331788"/>
            </a:xfrm>
            <a:custGeom>
              <a:avLst/>
              <a:gdLst>
                <a:gd name="T0" fmla="*/ 44 w 88"/>
                <a:gd name="T1" fmla="*/ 0 h 88"/>
                <a:gd name="T2" fmla="*/ 88 w 88"/>
                <a:gd name="T3" fmla="*/ 44 h 88"/>
                <a:gd name="T4" fmla="*/ 44 w 88"/>
                <a:gd name="T5" fmla="*/ 88 h 88"/>
                <a:gd name="T6" fmla="*/ 0 w 88"/>
                <a:gd name="T7" fmla="*/ 44 h 88"/>
                <a:gd name="T8" fmla="*/ 44 w 88"/>
                <a:gd name="T9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88">
                  <a:moveTo>
                    <a:pt x="44" y="0"/>
                  </a:moveTo>
                  <a:cubicBezTo>
                    <a:pt x="68" y="0"/>
                    <a:pt x="88" y="19"/>
                    <a:pt x="88" y="44"/>
                  </a:cubicBezTo>
                  <a:cubicBezTo>
                    <a:pt x="88" y="68"/>
                    <a:pt x="68" y="88"/>
                    <a:pt x="44" y="88"/>
                  </a:cubicBezTo>
                  <a:cubicBezTo>
                    <a:pt x="20" y="88"/>
                    <a:pt x="0" y="68"/>
                    <a:pt x="0" y="44"/>
                  </a:cubicBezTo>
                  <a:cubicBezTo>
                    <a:pt x="0" y="20"/>
                    <a:pt x="19" y="0"/>
                    <a:pt x="44" y="0"/>
                  </a:cubicBezTo>
                  <a:close/>
                </a:path>
              </a:pathLst>
            </a:custGeom>
            <a:noFill/>
            <a:ln w="60325" cap="rnd">
              <a:solidFill>
                <a:srgbClr val="42B6A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1288"/>
            <p:cNvSpPr/>
            <p:nvPr/>
          </p:nvSpPr>
          <p:spPr bwMode="auto">
            <a:xfrm>
              <a:off x="4646613" y="1979613"/>
              <a:ext cx="1171575" cy="1171575"/>
            </a:xfrm>
            <a:custGeom>
              <a:avLst/>
              <a:gdLst>
                <a:gd name="T0" fmla="*/ 288 w 312"/>
                <a:gd name="T1" fmla="*/ 73 h 312"/>
                <a:gd name="T2" fmla="*/ 312 w 312"/>
                <a:gd name="T3" fmla="*/ 155 h 312"/>
                <a:gd name="T4" fmla="*/ 156 w 312"/>
                <a:gd name="T5" fmla="*/ 312 h 312"/>
                <a:gd name="T6" fmla="*/ 0 w 312"/>
                <a:gd name="T7" fmla="*/ 156 h 312"/>
                <a:gd name="T8" fmla="*/ 155 w 312"/>
                <a:gd name="T9" fmla="*/ 0 h 312"/>
                <a:gd name="T10" fmla="*/ 223 w 312"/>
                <a:gd name="T11" fmla="*/ 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2" h="312">
                  <a:moveTo>
                    <a:pt x="288" y="73"/>
                  </a:moveTo>
                  <a:cubicBezTo>
                    <a:pt x="303" y="97"/>
                    <a:pt x="312" y="125"/>
                    <a:pt x="312" y="155"/>
                  </a:cubicBezTo>
                  <a:cubicBezTo>
                    <a:pt x="312" y="242"/>
                    <a:pt x="242" y="312"/>
                    <a:pt x="156" y="312"/>
                  </a:cubicBezTo>
                  <a:cubicBezTo>
                    <a:pt x="70" y="312"/>
                    <a:pt x="0" y="242"/>
                    <a:pt x="0" y="156"/>
                  </a:cubicBezTo>
                  <a:cubicBezTo>
                    <a:pt x="0" y="70"/>
                    <a:pt x="69" y="0"/>
                    <a:pt x="155" y="0"/>
                  </a:cubicBezTo>
                  <a:cubicBezTo>
                    <a:pt x="180" y="0"/>
                    <a:pt x="203" y="5"/>
                    <a:pt x="223" y="15"/>
                  </a:cubicBezTo>
                </a:path>
              </a:pathLst>
            </a:cu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60325" cap="rnd">
              <a:solidFill>
                <a:srgbClr val="42B6A0"/>
              </a:solidFill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1289"/>
            <p:cNvSpPr/>
            <p:nvPr/>
          </p:nvSpPr>
          <p:spPr bwMode="auto">
            <a:xfrm>
              <a:off x="4503738" y="2208213"/>
              <a:ext cx="371475" cy="511175"/>
            </a:xfrm>
            <a:custGeom>
              <a:avLst/>
              <a:gdLst>
                <a:gd name="T0" fmla="*/ 99 w 99"/>
                <a:gd name="T1" fmla="*/ 136 h 136"/>
                <a:gd name="T2" fmla="*/ 10 w 99"/>
                <a:gd name="T3" fmla="*/ 32 h 136"/>
                <a:gd name="T4" fmla="*/ 70 w 99"/>
                <a:gd name="T5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9" h="136">
                  <a:moveTo>
                    <a:pt x="99" y="136"/>
                  </a:moveTo>
                  <a:cubicBezTo>
                    <a:pt x="37" y="103"/>
                    <a:pt x="0" y="62"/>
                    <a:pt x="10" y="32"/>
                  </a:cubicBezTo>
                  <a:cubicBezTo>
                    <a:pt x="16" y="14"/>
                    <a:pt x="38" y="3"/>
                    <a:pt x="70" y="0"/>
                  </a:cubicBezTo>
                </a:path>
              </a:pathLst>
            </a:custGeom>
            <a:noFill/>
            <a:ln w="60325" cap="rnd">
              <a:solidFill>
                <a:srgbClr val="42B6A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1290"/>
            <p:cNvSpPr/>
            <p:nvPr/>
          </p:nvSpPr>
          <p:spPr bwMode="auto">
            <a:xfrm>
              <a:off x="5092701" y="2686051"/>
              <a:ext cx="827088" cy="269875"/>
            </a:xfrm>
            <a:custGeom>
              <a:avLst/>
              <a:gdLst>
                <a:gd name="T0" fmla="*/ 215 w 220"/>
                <a:gd name="T1" fmla="*/ 0 h 72"/>
                <a:gd name="T2" fmla="*/ 217 w 220"/>
                <a:gd name="T3" fmla="*/ 27 h 72"/>
                <a:gd name="T4" fmla="*/ 11 w 220"/>
                <a:gd name="T5" fmla="*/ 38 h 72"/>
                <a:gd name="T6" fmla="*/ 0 w 220"/>
                <a:gd name="T7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0" h="72">
                  <a:moveTo>
                    <a:pt x="215" y="0"/>
                  </a:moveTo>
                  <a:cubicBezTo>
                    <a:pt x="219" y="9"/>
                    <a:pt x="220" y="19"/>
                    <a:pt x="217" y="27"/>
                  </a:cubicBezTo>
                  <a:cubicBezTo>
                    <a:pt x="204" y="67"/>
                    <a:pt x="111" y="72"/>
                    <a:pt x="11" y="38"/>
                  </a:cubicBezTo>
                  <a:cubicBezTo>
                    <a:pt x="7" y="37"/>
                    <a:pt x="4" y="36"/>
                    <a:pt x="0" y="34"/>
                  </a:cubicBezTo>
                </a:path>
              </a:pathLst>
            </a:custGeom>
            <a:noFill/>
            <a:ln w="60325" cap="rnd">
              <a:solidFill>
                <a:srgbClr val="42B6A0"/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5482589" y="2133674"/>
            <a:ext cx="19800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kern="0" dirty="0">
                <a:solidFill>
                  <a:srgbClr val="4D78BF"/>
                </a:solidFill>
                <a:effectLst>
                  <a:glow rad="63500">
                    <a:prstClr val="white">
                      <a:lumMod val="65000"/>
                      <a:alpha val="40000"/>
                    </a:prstClr>
                  </a:glo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背景及创新</a:t>
            </a:r>
          </a:p>
        </p:txBody>
      </p:sp>
      <p:sp>
        <p:nvSpPr>
          <p:cNvPr id="16" name="矩形 15"/>
          <p:cNvSpPr/>
          <p:nvPr/>
        </p:nvSpPr>
        <p:spPr>
          <a:xfrm>
            <a:off x="5502999" y="2628716"/>
            <a:ext cx="5529862" cy="891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rgbClr val="4D78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作品提出背景</a:t>
            </a:r>
            <a:endParaRPr lang="en-US" altLang="zh-CN" sz="2000" kern="0" dirty="0">
              <a:solidFill>
                <a:srgbClr val="4D78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218565">
              <a:lnSpc>
                <a:spcPct val="130000"/>
              </a:lnSpc>
              <a:defRPr/>
            </a:pPr>
            <a:r>
              <a:rPr lang="zh-CN" altLang="en-US" sz="2000" kern="0" dirty="0">
                <a:solidFill>
                  <a:srgbClr val="4D78B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作品简介、创新点</a:t>
            </a:r>
            <a:endParaRPr lang="zh-CN" altLang="en-US" sz="2000" dirty="0">
              <a:solidFill>
                <a:srgbClr val="4D78B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C32DB93-2A15-42CE-B2E3-111D5CCFB5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60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作品提出背景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901815" y="2992755"/>
            <a:ext cx="5170170" cy="1091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健身房无氧运动区：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增强胸、肩、背、腿等</a:t>
            </a:r>
            <a:r>
              <a: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肌肉力量，提高代谢。</a:t>
            </a:r>
          </a:p>
        </p:txBody>
      </p:sp>
      <p:pic>
        <p:nvPicPr>
          <p:cNvPr id="48" name="图片 47" descr="cd73526f8665f4bc599fde2c0b4872c5"/>
          <p:cNvPicPr>
            <a:picLocks noChangeAspect="1"/>
          </p:cNvPicPr>
          <p:nvPr/>
        </p:nvPicPr>
        <p:blipFill>
          <a:blip r:embed="rId3"/>
          <a:srcRect r="46632"/>
          <a:stretch>
            <a:fillRect/>
          </a:stretch>
        </p:blipFill>
        <p:spPr>
          <a:xfrm>
            <a:off x="4967605" y="996315"/>
            <a:ext cx="2000885" cy="2500630"/>
          </a:xfrm>
          <a:prstGeom prst="rect">
            <a:avLst/>
          </a:prstGeom>
        </p:spPr>
      </p:pic>
      <p:pic>
        <p:nvPicPr>
          <p:cNvPr id="7" name="图片 6" descr="9a3de4b88926f984a7257c6391790f3d"/>
          <p:cNvPicPr>
            <a:picLocks noChangeAspect="1"/>
          </p:cNvPicPr>
          <p:nvPr/>
        </p:nvPicPr>
        <p:blipFill>
          <a:blip r:embed="rId4"/>
          <a:srcRect l="48155" t="64197" r="28673" b="3276"/>
          <a:stretch>
            <a:fillRect/>
          </a:stretch>
        </p:blipFill>
        <p:spPr>
          <a:xfrm>
            <a:off x="3121660" y="1015365"/>
            <a:ext cx="1629410" cy="2289175"/>
          </a:xfrm>
          <a:prstGeom prst="rect">
            <a:avLst/>
          </a:prstGeom>
        </p:spPr>
      </p:pic>
      <p:pic>
        <p:nvPicPr>
          <p:cNvPr id="9" name="图片 8" descr="9a3de4b88926f984a7257c6391790f3d"/>
          <p:cNvPicPr>
            <a:picLocks noChangeAspect="1"/>
          </p:cNvPicPr>
          <p:nvPr/>
        </p:nvPicPr>
        <p:blipFill>
          <a:blip r:embed="rId4"/>
          <a:srcRect l="23844" t="65896" r="50337"/>
          <a:stretch>
            <a:fillRect/>
          </a:stretch>
        </p:blipFill>
        <p:spPr>
          <a:xfrm>
            <a:off x="5055870" y="3630295"/>
            <a:ext cx="2038985" cy="2694305"/>
          </a:xfrm>
          <a:prstGeom prst="rect">
            <a:avLst/>
          </a:prstGeom>
        </p:spPr>
      </p:pic>
      <p:pic>
        <p:nvPicPr>
          <p:cNvPr id="10" name="图片 9" descr="6bff04bac1f2416f38bbf4155b4a51e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9735" y="3707765"/>
            <a:ext cx="1874520" cy="228854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3450590" y="3174365"/>
            <a:ext cx="83883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练胸</a:t>
            </a:r>
          </a:p>
        </p:txBody>
      </p:sp>
      <p:sp>
        <p:nvSpPr>
          <p:cNvPr id="12" name="矩形 11"/>
          <p:cNvSpPr/>
          <p:nvPr/>
        </p:nvSpPr>
        <p:spPr>
          <a:xfrm>
            <a:off x="5675630" y="3174365"/>
            <a:ext cx="75057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练肩</a:t>
            </a:r>
          </a:p>
        </p:txBody>
      </p:sp>
      <p:sp>
        <p:nvSpPr>
          <p:cNvPr id="13" name="矩形 12"/>
          <p:cNvSpPr/>
          <p:nvPr/>
        </p:nvSpPr>
        <p:spPr>
          <a:xfrm>
            <a:off x="5596255" y="5899150"/>
            <a:ext cx="90868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练腿</a:t>
            </a:r>
          </a:p>
        </p:txBody>
      </p:sp>
      <p:sp>
        <p:nvSpPr>
          <p:cNvPr id="14" name="矩形 13"/>
          <p:cNvSpPr/>
          <p:nvPr/>
        </p:nvSpPr>
        <p:spPr>
          <a:xfrm>
            <a:off x="3522345" y="5920105"/>
            <a:ext cx="74866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练背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102E54A-47B4-4E77-91D6-690B438ABA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11" grpId="0"/>
      <p:bldP spid="12" grpId="0"/>
      <p:bldP spid="13" grpId="0"/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60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作品提出背景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463665" y="1484630"/>
            <a:ext cx="5069205" cy="1630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缺点一：供不应求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每种器械只有一个，经常出现排队等待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或多人交替使用的现象，健身效果大打折扣</a:t>
            </a:r>
          </a:p>
        </p:txBody>
      </p:sp>
      <p:pic>
        <p:nvPicPr>
          <p:cNvPr id="6" name="图片 5" descr="9a3de4b88926f984a7257c6391790f3d"/>
          <p:cNvPicPr>
            <a:picLocks noChangeAspect="1"/>
          </p:cNvPicPr>
          <p:nvPr/>
        </p:nvPicPr>
        <p:blipFill>
          <a:blip r:embed="rId3"/>
          <a:srcRect l="23844" t="65896" r="50337"/>
          <a:stretch>
            <a:fillRect/>
          </a:stretch>
        </p:blipFill>
        <p:spPr>
          <a:xfrm>
            <a:off x="4161155" y="2163445"/>
            <a:ext cx="2235835" cy="29540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785360" y="4564380"/>
            <a:ext cx="843280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练腿</a:t>
            </a:r>
          </a:p>
        </p:txBody>
      </p:sp>
      <p:pic>
        <p:nvPicPr>
          <p:cNvPr id="15" name="图片 14" descr="439778299c3c0e5afca91bd912496b95"/>
          <p:cNvPicPr>
            <a:picLocks noChangeAspect="1"/>
          </p:cNvPicPr>
          <p:nvPr/>
        </p:nvPicPr>
        <p:blipFill>
          <a:blip r:embed="rId4"/>
          <a:srcRect t="50156"/>
          <a:stretch>
            <a:fillRect/>
          </a:stretch>
        </p:blipFill>
        <p:spPr>
          <a:xfrm>
            <a:off x="785495" y="2700020"/>
            <a:ext cx="3602990" cy="18891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241425" y="4564380"/>
            <a:ext cx="2292985" cy="553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等待健身器械的人</a:t>
            </a:r>
          </a:p>
        </p:txBody>
      </p:sp>
      <p:grpSp>
        <p:nvGrpSpPr>
          <p:cNvPr id="9" name="组合 8"/>
          <p:cNvGrpSpPr/>
          <p:nvPr/>
        </p:nvGrpSpPr>
        <p:grpSpPr>
          <a:xfrm flipV="1">
            <a:off x="6027420" y="4599940"/>
            <a:ext cx="2147570" cy="430530"/>
            <a:chOff x="7466120" y="2285795"/>
            <a:chExt cx="2660660" cy="168833"/>
          </a:xfrm>
        </p:grpSpPr>
        <p:cxnSp>
          <p:nvCxnSpPr>
            <p:cNvPr id="10" name="直接连接符 9"/>
            <p:cNvCxnSpPr/>
            <p:nvPr/>
          </p:nvCxnSpPr>
          <p:spPr>
            <a:xfrm flipV="1">
              <a:off x="7466120" y="2285795"/>
              <a:ext cx="345469" cy="168833"/>
            </a:xfrm>
            <a:prstGeom prst="line">
              <a:avLst/>
            </a:prstGeom>
            <a:ln w="28575">
              <a:solidFill>
                <a:srgbClr val="4D7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811589" y="2285795"/>
              <a:ext cx="2315191" cy="0"/>
            </a:xfrm>
            <a:prstGeom prst="line">
              <a:avLst/>
            </a:prstGeom>
            <a:ln w="28575">
              <a:solidFill>
                <a:srgbClr val="4D7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/>
          <p:cNvSpPr/>
          <p:nvPr/>
        </p:nvSpPr>
        <p:spPr>
          <a:xfrm>
            <a:off x="8070215" y="3886200"/>
            <a:ext cx="4006850" cy="2168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二：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非智能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健身器械不含有任何电子芯片，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无法感知或采集会员的健身信息。</a:t>
            </a:r>
          </a:p>
          <a:p>
            <a:pPr algn="ctr">
              <a:lnSpc>
                <a:spcPct val="150000"/>
              </a:lnSpc>
              <a:spcAft>
                <a:spcPts val="600"/>
              </a:spcAft>
            </a:pPr>
            <a:r>
              <a:rPr 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不能自动提供健身记录或姿态矫正。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41420" y="2119630"/>
            <a:ext cx="2722245" cy="580390"/>
            <a:chOff x="7466120" y="2285795"/>
            <a:chExt cx="2660660" cy="168833"/>
          </a:xfrm>
        </p:grpSpPr>
        <p:cxnSp>
          <p:nvCxnSpPr>
            <p:cNvPr id="14" name="直接连接符 13"/>
            <p:cNvCxnSpPr/>
            <p:nvPr/>
          </p:nvCxnSpPr>
          <p:spPr>
            <a:xfrm flipV="1">
              <a:off x="7466120" y="2285795"/>
              <a:ext cx="345469" cy="168833"/>
            </a:xfrm>
            <a:prstGeom prst="line">
              <a:avLst/>
            </a:prstGeom>
            <a:ln w="28575">
              <a:solidFill>
                <a:srgbClr val="4D7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7811589" y="2285795"/>
              <a:ext cx="2315191" cy="0"/>
            </a:xfrm>
            <a:prstGeom prst="line">
              <a:avLst/>
            </a:prstGeom>
            <a:ln w="28575">
              <a:solidFill>
                <a:srgbClr val="4D78B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8" name="图片 17">
            <a:extLst>
              <a:ext uri="{FF2B5EF4-FFF2-40B4-BE49-F238E27FC236}">
                <a16:creationId xmlns:a16="http://schemas.microsoft.com/office/drawing/2014/main" id="{7C699A0B-0E26-45C9-9602-15A0BB2F2A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8" grpId="0"/>
      <p:bldP spid="7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37760" y="326573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作品提出背景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1-1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 rot="5400000">
            <a:off x="4409580" y="1645780"/>
            <a:ext cx="2792450" cy="3565525"/>
            <a:chOff x="872011" y="1282342"/>
            <a:chExt cx="3795992" cy="4858350"/>
          </a:xfrm>
        </p:grpSpPr>
        <p:grpSp>
          <p:nvGrpSpPr>
            <p:cNvPr id="20" name="组合 19"/>
            <p:cNvGrpSpPr/>
            <p:nvPr/>
          </p:nvGrpSpPr>
          <p:grpSpPr>
            <a:xfrm>
              <a:off x="2301695" y="1282342"/>
              <a:ext cx="899458" cy="4856518"/>
              <a:chOff x="2995280" y="486558"/>
              <a:chExt cx="899458" cy="4856518"/>
            </a:xfrm>
          </p:grpSpPr>
          <p:grpSp>
            <p:nvGrpSpPr>
              <p:cNvPr id="240" name="组合 239"/>
              <p:cNvGrpSpPr/>
              <p:nvPr/>
            </p:nvGrpSpPr>
            <p:grpSpPr>
              <a:xfrm rot="16200000">
                <a:off x="974427" y="3053080"/>
                <a:ext cx="4202428" cy="115250"/>
                <a:chOff x="1377915" y="1296988"/>
                <a:chExt cx="4202428" cy="152400"/>
              </a:xfrm>
            </p:grpSpPr>
            <p:cxnSp>
              <p:nvCxnSpPr>
                <p:cNvPr id="281" name="直接连接符 280"/>
                <p:cNvCxnSpPr/>
                <p:nvPr/>
              </p:nvCxnSpPr>
              <p:spPr>
                <a:xfrm>
                  <a:off x="1377915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2" name="直接连接符 281"/>
                <p:cNvCxnSpPr/>
                <p:nvPr/>
              </p:nvCxnSpPr>
              <p:spPr>
                <a:xfrm>
                  <a:off x="1527934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3" name="直接连接符 282"/>
                <p:cNvCxnSpPr/>
                <p:nvPr/>
              </p:nvCxnSpPr>
              <p:spPr>
                <a:xfrm>
                  <a:off x="1663666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4" name="直接连接符 283"/>
                <p:cNvCxnSpPr/>
                <p:nvPr/>
              </p:nvCxnSpPr>
              <p:spPr>
                <a:xfrm>
                  <a:off x="1799398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5" name="直接连接符 284"/>
                <p:cNvCxnSpPr/>
                <p:nvPr/>
              </p:nvCxnSpPr>
              <p:spPr>
                <a:xfrm>
                  <a:off x="1935130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直接连接符 285"/>
                <p:cNvCxnSpPr/>
                <p:nvPr/>
              </p:nvCxnSpPr>
              <p:spPr>
                <a:xfrm>
                  <a:off x="2078002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直接连接符 286"/>
                <p:cNvCxnSpPr/>
                <p:nvPr/>
              </p:nvCxnSpPr>
              <p:spPr>
                <a:xfrm>
                  <a:off x="2228021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8" name="直接连接符 287"/>
                <p:cNvCxnSpPr/>
                <p:nvPr/>
              </p:nvCxnSpPr>
              <p:spPr>
                <a:xfrm>
                  <a:off x="2363753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9" name="直接连接符 288"/>
                <p:cNvCxnSpPr/>
                <p:nvPr/>
              </p:nvCxnSpPr>
              <p:spPr>
                <a:xfrm>
                  <a:off x="2499485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直接连接符 289"/>
                <p:cNvCxnSpPr/>
                <p:nvPr/>
              </p:nvCxnSpPr>
              <p:spPr>
                <a:xfrm>
                  <a:off x="2635217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直接连接符 290"/>
                <p:cNvCxnSpPr/>
                <p:nvPr/>
              </p:nvCxnSpPr>
              <p:spPr>
                <a:xfrm>
                  <a:off x="2778089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直接连接符 291"/>
                <p:cNvCxnSpPr/>
                <p:nvPr/>
              </p:nvCxnSpPr>
              <p:spPr>
                <a:xfrm>
                  <a:off x="2928108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直接连接符 292"/>
                <p:cNvCxnSpPr/>
                <p:nvPr/>
              </p:nvCxnSpPr>
              <p:spPr>
                <a:xfrm>
                  <a:off x="3063840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4" name="直接连接符 293"/>
                <p:cNvCxnSpPr/>
                <p:nvPr/>
              </p:nvCxnSpPr>
              <p:spPr>
                <a:xfrm>
                  <a:off x="3199572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5" name="直接连接符 294"/>
                <p:cNvCxnSpPr/>
                <p:nvPr/>
              </p:nvCxnSpPr>
              <p:spPr>
                <a:xfrm>
                  <a:off x="3335304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6" name="直接连接符 295"/>
                <p:cNvCxnSpPr/>
                <p:nvPr/>
              </p:nvCxnSpPr>
              <p:spPr>
                <a:xfrm>
                  <a:off x="3478176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7" name="直接连接符 296"/>
                <p:cNvCxnSpPr/>
                <p:nvPr/>
              </p:nvCxnSpPr>
              <p:spPr>
                <a:xfrm>
                  <a:off x="3628195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297"/>
                <p:cNvCxnSpPr/>
                <p:nvPr/>
              </p:nvCxnSpPr>
              <p:spPr>
                <a:xfrm>
                  <a:off x="3763927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298"/>
                <p:cNvCxnSpPr/>
                <p:nvPr/>
              </p:nvCxnSpPr>
              <p:spPr>
                <a:xfrm>
                  <a:off x="3899659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299"/>
                <p:cNvCxnSpPr/>
                <p:nvPr/>
              </p:nvCxnSpPr>
              <p:spPr>
                <a:xfrm>
                  <a:off x="4035391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300"/>
                <p:cNvCxnSpPr/>
                <p:nvPr/>
              </p:nvCxnSpPr>
              <p:spPr>
                <a:xfrm>
                  <a:off x="4178263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301"/>
                <p:cNvCxnSpPr/>
                <p:nvPr/>
              </p:nvCxnSpPr>
              <p:spPr>
                <a:xfrm>
                  <a:off x="4328282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直接连接符 302"/>
                <p:cNvCxnSpPr/>
                <p:nvPr/>
              </p:nvCxnSpPr>
              <p:spPr>
                <a:xfrm>
                  <a:off x="4464014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4" name="直接连接符 303"/>
                <p:cNvCxnSpPr/>
                <p:nvPr/>
              </p:nvCxnSpPr>
              <p:spPr>
                <a:xfrm>
                  <a:off x="4599746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直接连接符 304"/>
                <p:cNvCxnSpPr/>
                <p:nvPr/>
              </p:nvCxnSpPr>
              <p:spPr>
                <a:xfrm>
                  <a:off x="4735478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305"/>
                <p:cNvCxnSpPr/>
                <p:nvPr/>
              </p:nvCxnSpPr>
              <p:spPr>
                <a:xfrm>
                  <a:off x="4879303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306"/>
                <p:cNvCxnSpPr/>
                <p:nvPr/>
              </p:nvCxnSpPr>
              <p:spPr>
                <a:xfrm>
                  <a:off x="5029322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307"/>
                <p:cNvCxnSpPr/>
                <p:nvPr/>
              </p:nvCxnSpPr>
              <p:spPr>
                <a:xfrm>
                  <a:off x="5165054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308"/>
                <p:cNvCxnSpPr/>
                <p:nvPr/>
              </p:nvCxnSpPr>
              <p:spPr>
                <a:xfrm>
                  <a:off x="5300786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309"/>
                <p:cNvCxnSpPr/>
                <p:nvPr/>
              </p:nvCxnSpPr>
              <p:spPr>
                <a:xfrm>
                  <a:off x="5436518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1" name="直接连接符 310"/>
                <p:cNvCxnSpPr/>
                <p:nvPr/>
              </p:nvCxnSpPr>
              <p:spPr>
                <a:xfrm>
                  <a:off x="5580343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1" name="组合 240"/>
              <p:cNvGrpSpPr/>
              <p:nvPr/>
            </p:nvGrpSpPr>
            <p:grpSpPr>
              <a:xfrm rot="5400000">
                <a:off x="1705691" y="3053080"/>
                <a:ext cx="4202428" cy="115250"/>
                <a:chOff x="1377915" y="1296988"/>
                <a:chExt cx="4202428" cy="152400"/>
              </a:xfrm>
            </p:grpSpPr>
            <p:cxnSp>
              <p:nvCxnSpPr>
                <p:cNvPr id="250" name="直接连接符 249"/>
                <p:cNvCxnSpPr/>
                <p:nvPr/>
              </p:nvCxnSpPr>
              <p:spPr>
                <a:xfrm>
                  <a:off x="1377915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/>
                <p:cNvCxnSpPr/>
                <p:nvPr/>
              </p:nvCxnSpPr>
              <p:spPr>
                <a:xfrm>
                  <a:off x="1527934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/>
                <p:cNvCxnSpPr/>
                <p:nvPr/>
              </p:nvCxnSpPr>
              <p:spPr>
                <a:xfrm>
                  <a:off x="1663666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/>
                <p:cNvCxnSpPr/>
                <p:nvPr/>
              </p:nvCxnSpPr>
              <p:spPr>
                <a:xfrm>
                  <a:off x="1799398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/>
                <p:cNvCxnSpPr/>
                <p:nvPr/>
              </p:nvCxnSpPr>
              <p:spPr>
                <a:xfrm>
                  <a:off x="1935130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/>
                <p:cNvCxnSpPr/>
                <p:nvPr/>
              </p:nvCxnSpPr>
              <p:spPr>
                <a:xfrm>
                  <a:off x="2078002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/>
                <p:cNvCxnSpPr/>
                <p:nvPr/>
              </p:nvCxnSpPr>
              <p:spPr>
                <a:xfrm>
                  <a:off x="2228021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/>
                <p:cNvCxnSpPr/>
                <p:nvPr/>
              </p:nvCxnSpPr>
              <p:spPr>
                <a:xfrm>
                  <a:off x="2363753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/>
                <p:cNvCxnSpPr/>
                <p:nvPr/>
              </p:nvCxnSpPr>
              <p:spPr>
                <a:xfrm>
                  <a:off x="2499485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/>
                <p:cNvCxnSpPr/>
                <p:nvPr/>
              </p:nvCxnSpPr>
              <p:spPr>
                <a:xfrm>
                  <a:off x="2635217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/>
                <p:cNvCxnSpPr/>
                <p:nvPr/>
              </p:nvCxnSpPr>
              <p:spPr>
                <a:xfrm>
                  <a:off x="2778089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/>
                <p:cNvCxnSpPr/>
                <p:nvPr/>
              </p:nvCxnSpPr>
              <p:spPr>
                <a:xfrm>
                  <a:off x="2928108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/>
                <p:cNvCxnSpPr/>
                <p:nvPr/>
              </p:nvCxnSpPr>
              <p:spPr>
                <a:xfrm>
                  <a:off x="3063840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接连接符 262"/>
                <p:cNvCxnSpPr/>
                <p:nvPr/>
              </p:nvCxnSpPr>
              <p:spPr>
                <a:xfrm>
                  <a:off x="3199572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直接连接符 263"/>
                <p:cNvCxnSpPr/>
                <p:nvPr/>
              </p:nvCxnSpPr>
              <p:spPr>
                <a:xfrm>
                  <a:off x="3335304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直接连接符 264"/>
                <p:cNvCxnSpPr/>
                <p:nvPr/>
              </p:nvCxnSpPr>
              <p:spPr>
                <a:xfrm>
                  <a:off x="3478176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连接符 265"/>
                <p:cNvCxnSpPr/>
                <p:nvPr/>
              </p:nvCxnSpPr>
              <p:spPr>
                <a:xfrm>
                  <a:off x="3628195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/>
                <p:cNvCxnSpPr/>
                <p:nvPr/>
              </p:nvCxnSpPr>
              <p:spPr>
                <a:xfrm>
                  <a:off x="3763927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连接符 267"/>
                <p:cNvCxnSpPr/>
                <p:nvPr/>
              </p:nvCxnSpPr>
              <p:spPr>
                <a:xfrm>
                  <a:off x="3899659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连接符 268"/>
                <p:cNvCxnSpPr/>
                <p:nvPr/>
              </p:nvCxnSpPr>
              <p:spPr>
                <a:xfrm>
                  <a:off x="4035391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接连接符 269"/>
                <p:cNvCxnSpPr/>
                <p:nvPr/>
              </p:nvCxnSpPr>
              <p:spPr>
                <a:xfrm>
                  <a:off x="4178263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/>
                <p:cNvCxnSpPr/>
                <p:nvPr/>
              </p:nvCxnSpPr>
              <p:spPr>
                <a:xfrm>
                  <a:off x="4328282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直接连接符 271"/>
                <p:cNvCxnSpPr/>
                <p:nvPr/>
              </p:nvCxnSpPr>
              <p:spPr>
                <a:xfrm>
                  <a:off x="4464014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连接符 272"/>
                <p:cNvCxnSpPr/>
                <p:nvPr/>
              </p:nvCxnSpPr>
              <p:spPr>
                <a:xfrm>
                  <a:off x="4599746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4" name="直接连接符 273"/>
                <p:cNvCxnSpPr/>
                <p:nvPr/>
              </p:nvCxnSpPr>
              <p:spPr>
                <a:xfrm>
                  <a:off x="4735478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5" name="直接连接符 274"/>
                <p:cNvCxnSpPr/>
                <p:nvPr/>
              </p:nvCxnSpPr>
              <p:spPr>
                <a:xfrm>
                  <a:off x="4879303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6" name="直接连接符 275"/>
                <p:cNvCxnSpPr/>
                <p:nvPr/>
              </p:nvCxnSpPr>
              <p:spPr>
                <a:xfrm>
                  <a:off x="5029322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7" name="直接连接符 276"/>
                <p:cNvCxnSpPr/>
                <p:nvPr/>
              </p:nvCxnSpPr>
              <p:spPr>
                <a:xfrm>
                  <a:off x="5165054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8" name="直接连接符 277"/>
                <p:cNvCxnSpPr/>
                <p:nvPr/>
              </p:nvCxnSpPr>
              <p:spPr>
                <a:xfrm>
                  <a:off x="5300786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直接连接符 278"/>
                <p:cNvCxnSpPr/>
                <p:nvPr/>
              </p:nvCxnSpPr>
              <p:spPr>
                <a:xfrm>
                  <a:off x="5436518" y="1351757"/>
                  <a:ext cx="0" cy="97631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直接连接符 279"/>
                <p:cNvCxnSpPr/>
                <p:nvPr/>
              </p:nvCxnSpPr>
              <p:spPr>
                <a:xfrm>
                  <a:off x="5580343" y="1296988"/>
                  <a:ext cx="0" cy="152400"/>
                </a:xfrm>
                <a:prstGeom prst="line">
                  <a:avLst/>
                </a:prstGeom>
                <a:ln w="15875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2" name="Freeform 325"/>
              <p:cNvSpPr/>
              <p:nvPr/>
            </p:nvSpPr>
            <p:spPr bwMode="auto">
              <a:xfrm>
                <a:off x="3227542" y="878334"/>
                <a:ext cx="434936" cy="4464742"/>
              </a:xfrm>
              <a:custGeom>
                <a:avLst/>
                <a:gdLst>
                  <a:gd name="T0" fmla="*/ 62 w 62"/>
                  <a:gd name="T1" fmla="*/ 606 h 637"/>
                  <a:gd name="T2" fmla="*/ 31 w 62"/>
                  <a:gd name="T3" fmla="*/ 637 h 637"/>
                  <a:gd name="T4" fmla="*/ 0 w 62"/>
                  <a:gd name="T5" fmla="*/ 606 h 637"/>
                  <a:gd name="T6" fmla="*/ 0 w 62"/>
                  <a:gd name="T7" fmla="*/ 31 h 637"/>
                  <a:gd name="T8" fmla="*/ 31 w 62"/>
                  <a:gd name="T9" fmla="*/ 0 h 637"/>
                  <a:gd name="T10" fmla="*/ 62 w 62"/>
                  <a:gd name="T11" fmla="*/ 31 h 637"/>
                  <a:gd name="T12" fmla="*/ 62 w 62"/>
                  <a:gd name="T13" fmla="*/ 606 h 6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2" h="637">
                    <a:moveTo>
                      <a:pt x="62" y="606"/>
                    </a:moveTo>
                    <a:cubicBezTo>
                      <a:pt x="62" y="623"/>
                      <a:pt x="48" y="637"/>
                      <a:pt x="31" y="637"/>
                    </a:cubicBezTo>
                    <a:cubicBezTo>
                      <a:pt x="14" y="637"/>
                      <a:pt x="0" y="623"/>
                      <a:pt x="0" y="606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14"/>
                      <a:pt x="14" y="0"/>
                      <a:pt x="31" y="0"/>
                    </a:cubicBezTo>
                    <a:cubicBezTo>
                      <a:pt x="48" y="0"/>
                      <a:pt x="62" y="14"/>
                      <a:pt x="62" y="31"/>
                    </a:cubicBezTo>
                    <a:cubicBezTo>
                      <a:pt x="62" y="606"/>
                      <a:pt x="62" y="606"/>
                      <a:pt x="62" y="606"/>
                    </a:cubicBezTo>
                  </a:path>
                </a:pathLst>
              </a:custGeom>
              <a:blipFill>
                <a:blip r:embed="rId2"/>
                <a:stretch>
                  <a:fillRect/>
                </a:stretch>
              </a:blipFill>
              <a:ln w="44450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6200000" scaled="1"/>
                  <a:tileRect/>
                </a:gradFill>
              </a:ln>
              <a:effectLst>
                <a:innerShdw blurRad="190500">
                  <a:prstClr val="black">
                    <a:alpha val="85000"/>
                  </a:prstClr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B81D2B"/>
                  </a:solidFill>
                </a:endParaRPr>
              </a:p>
            </p:txBody>
          </p:sp>
          <p:grpSp>
            <p:nvGrpSpPr>
              <p:cNvPr id="243" name="组合 242"/>
              <p:cNvGrpSpPr/>
              <p:nvPr/>
            </p:nvGrpSpPr>
            <p:grpSpPr>
              <a:xfrm>
                <a:off x="2995280" y="553796"/>
                <a:ext cx="899458" cy="902417"/>
                <a:chOff x="2995280" y="553796"/>
                <a:chExt cx="899458" cy="902417"/>
              </a:xfrm>
              <a:effectLst>
                <a:outerShdw blurRad="127000" dist="63500" dir="2700000" algn="tl" rotWithShape="0">
                  <a:prstClr val="black">
                    <a:alpha val="28000"/>
                  </a:prstClr>
                </a:outerShdw>
              </a:effectLst>
            </p:grpSpPr>
            <p:grpSp>
              <p:nvGrpSpPr>
                <p:cNvPr id="245" name="组合 244"/>
                <p:cNvGrpSpPr/>
                <p:nvPr/>
              </p:nvGrpSpPr>
              <p:grpSpPr>
                <a:xfrm>
                  <a:off x="2995280" y="553796"/>
                  <a:ext cx="899458" cy="902417"/>
                  <a:chOff x="4413087" y="295322"/>
                  <a:chExt cx="899458" cy="902417"/>
                </a:xfrm>
              </p:grpSpPr>
              <p:sp>
                <p:nvSpPr>
                  <p:cNvPr id="248" name="Oval 360"/>
                  <p:cNvSpPr>
                    <a:spLocks noChangeArrowheads="1"/>
                  </p:cNvSpPr>
                  <p:nvPr/>
                </p:nvSpPr>
                <p:spPr bwMode="auto">
                  <a:xfrm>
                    <a:off x="4413087" y="295322"/>
                    <a:ext cx="899458" cy="902417"/>
                  </a:xfrm>
                  <a:prstGeom prst="ellipse">
                    <a:avLst/>
                  </a:prstGeom>
                  <a:gradFill flip="none" rotWithShape="1">
                    <a:gsLst>
                      <a:gs pos="53000">
                        <a:srgbClr val="E5E6E7"/>
                      </a:gs>
                      <a:gs pos="0">
                        <a:schemeClr val="bg1"/>
                      </a:gs>
                      <a:gs pos="100000">
                        <a:srgbClr val="BABABA"/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  <a:effectLst/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rgbClr val="B81D2B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249" name="Freeform 364"/>
                  <p:cNvSpPr/>
                  <p:nvPr/>
                </p:nvSpPr>
                <p:spPr bwMode="auto">
                  <a:xfrm>
                    <a:off x="5121534" y="546941"/>
                    <a:ext cx="174567" cy="369844"/>
                  </a:xfrm>
                  <a:custGeom>
                    <a:avLst/>
                    <a:gdLst>
                      <a:gd name="T0" fmla="*/ 0 w 25"/>
                      <a:gd name="T1" fmla="*/ 26 h 53"/>
                      <a:gd name="T2" fmla="*/ 19 w 25"/>
                      <a:gd name="T3" fmla="*/ 53 h 53"/>
                      <a:gd name="T4" fmla="*/ 25 w 25"/>
                      <a:gd name="T5" fmla="*/ 26 h 53"/>
                      <a:gd name="T6" fmla="*/ 19 w 25"/>
                      <a:gd name="T7" fmla="*/ 0 h 53"/>
                      <a:gd name="T8" fmla="*/ 0 w 25"/>
                      <a:gd name="T9" fmla="*/ 26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53">
                        <a:moveTo>
                          <a:pt x="0" y="26"/>
                        </a:moveTo>
                        <a:cubicBezTo>
                          <a:pt x="0" y="37"/>
                          <a:pt x="7" y="46"/>
                          <a:pt x="19" y="53"/>
                        </a:cubicBezTo>
                        <a:cubicBezTo>
                          <a:pt x="23" y="45"/>
                          <a:pt x="25" y="36"/>
                          <a:pt x="25" y="26"/>
                        </a:cubicBezTo>
                        <a:cubicBezTo>
                          <a:pt x="25" y="17"/>
                          <a:pt x="23" y="8"/>
                          <a:pt x="19" y="0"/>
                        </a:cubicBezTo>
                        <a:cubicBezTo>
                          <a:pt x="7" y="7"/>
                          <a:pt x="0" y="16"/>
                          <a:pt x="0" y="26"/>
                        </a:cubicBezTo>
                      </a:path>
                    </a:pathLst>
                  </a:custGeom>
                  <a:solidFill>
                    <a:srgbClr val="4D78BF"/>
                  </a:solidFill>
                  <a:ln>
                    <a:solidFill>
                      <a:srgbClr val="514560"/>
                    </a:solidFill>
                  </a:ln>
                  <a:effectLst>
                    <a:innerShdw blurRad="63500" dist="50800" dir="10800000">
                      <a:prstClr val="black">
                        <a:alpha val="20000"/>
                      </a:prstClr>
                    </a:innerShdw>
                  </a:effec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r>
                      <a:rPr lang="en-US" altLang="zh-CN">
                        <a:solidFill>
                          <a:srgbClr val="B81D2B"/>
                        </a:solidFill>
                      </a:rPr>
                      <a:t> </a:t>
                    </a:r>
                    <a:endParaRPr lang="zh-CN" altLang="en-US">
                      <a:solidFill>
                        <a:srgbClr val="B81D2B"/>
                      </a:solidFill>
                    </a:endParaRPr>
                  </a:p>
                </p:txBody>
              </p:sp>
            </p:grpSp>
            <p:sp>
              <p:nvSpPr>
                <p:cNvPr id="246" name="椭圆 245"/>
                <p:cNvSpPr/>
                <p:nvPr/>
              </p:nvSpPr>
              <p:spPr>
                <a:xfrm flipH="1" flipV="1">
                  <a:off x="3393392" y="1152695"/>
                  <a:ext cx="103855" cy="103855"/>
                </a:xfrm>
                <a:prstGeom prst="ellipse">
                  <a:avLst/>
                </a:prstGeom>
                <a:solidFill>
                  <a:srgbClr val="EEEEEE">
                    <a:alpha val="1000"/>
                  </a:srgbClr>
                </a:solidFill>
                <a:ln>
                  <a:noFill/>
                </a:ln>
                <a:effectLst>
                  <a:glow rad="787400">
                    <a:schemeClr val="bg1">
                      <a:alpha val="9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B81D2B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244" name="文本框 1551"/>
              <p:cNvSpPr txBox="1"/>
              <p:nvPr/>
            </p:nvSpPr>
            <p:spPr>
              <a:xfrm rot="16200000">
                <a:off x="2966062" y="741548"/>
                <a:ext cx="926909" cy="416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4D78B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100%</a:t>
                </a:r>
                <a:endParaRPr lang="zh-CN" altLang="en-US" sz="1400" b="1" dirty="0">
                  <a:solidFill>
                    <a:srgbClr val="4D78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 rot="16200000">
              <a:off x="-1171578" y="3850696"/>
              <a:ext cx="4202428" cy="115250"/>
              <a:chOff x="1377915" y="1296988"/>
              <a:chExt cx="4202428" cy="152400"/>
            </a:xfrm>
          </p:grpSpPr>
          <p:cxnSp>
            <p:nvCxnSpPr>
              <p:cNvPr id="209" name="直接连接符 208"/>
              <p:cNvCxnSpPr/>
              <p:nvPr/>
            </p:nvCxnSpPr>
            <p:spPr>
              <a:xfrm>
                <a:off x="1377915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直接连接符 209"/>
              <p:cNvCxnSpPr/>
              <p:nvPr/>
            </p:nvCxnSpPr>
            <p:spPr>
              <a:xfrm>
                <a:off x="152793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直接连接符 210"/>
              <p:cNvCxnSpPr/>
              <p:nvPr/>
            </p:nvCxnSpPr>
            <p:spPr>
              <a:xfrm>
                <a:off x="166366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直接连接符 211"/>
              <p:cNvCxnSpPr/>
              <p:nvPr/>
            </p:nvCxnSpPr>
            <p:spPr>
              <a:xfrm>
                <a:off x="179939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直接连接符 212"/>
              <p:cNvCxnSpPr/>
              <p:nvPr/>
            </p:nvCxnSpPr>
            <p:spPr>
              <a:xfrm>
                <a:off x="1935130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直接连接符 213"/>
              <p:cNvCxnSpPr/>
              <p:nvPr/>
            </p:nvCxnSpPr>
            <p:spPr>
              <a:xfrm>
                <a:off x="2078002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直接连接符 214"/>
              <p:cNvCxnSpPr/>
              <p:nvPr/>
            </p:nvCxnSpPr>
            <p:spPr>
              <a:xfrm>
                <a:off x="2228021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直接连接符 215"/>
              <p:cNvCxnSpPr/>
              <p:nvPr/>
            </p:nvCxnSpPr>
            <p:spPr>
              <a:xfrm>
                <a:off x="2363753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直接连接符 216"/>
              <p:cNvCxnSpPr/>
              <p:nvPr/>
            </p:nvCxnSpPr>
            <p:spPr>
              <a:xfrm>
                <a:off x="2499485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直接连接符 217"/>
              <p:cNvCxnSpPr/>
              <p:nvPr/>
            </p:nvCxnSpPr>
            <p:spPr>
              <a:xfrm>
                <a:off x="2635217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直接连接符 218"/>
              <p:cNvCxnSpPr/>
              <p:nvPr/>
            </p:nvCxnSpPr>
            <p:spPr>
              <a:xfrm>
                <a:off x="2778089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直接连接符 219"/>
              <p:cNvCxnSpPr/>
              <p:nvPr/>
            </p:nvCxnSpPr>
            <p:spPr>
              <a:xfrm>
                <a:off x="292810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直接连接符 220"/>
              <p:cNvCxnSpPr/>
              <p:nvPr/>
            </p:nvCxnSpPr>
            <p:spPr>
              <a:xfrm>
                <a:off x="3063840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直接连接符 221"/>
              <p:cNvCxnSpPr/>
              <p:nvPr/>
            </p:nvCxnSpPr>
            <p:spPr>
              <a:xfrm>
                <a:off x="319957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/>
            </p:nvCxnSpPr>
            <p:spPr>
              <a:xfrm>
                <a:off x="333530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直接连接符 223"/>
              <p:cNvCxnSpPr/>
              <p:nvPr/>
            </p:nvCxnSpPr>
            <p:spPr>
              <a:xfrm>
                <a:off x="3478176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直接连接符 224"/>
              <p:cNvCxnSpPr/>
              <p:nvPr/>
            </p:nvCxnSpPr>
            <p:spPr>
              <a:xfrm>
                <a:off x="3628195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直接连接符 225"/>
              <p:cNvCxnSpPr/>
              <p:nvPr/>
            </p:nvCxnSpPr>
            <p:spPr>
              <a:xfrm>
                <a:off x="3763927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直接连接符 226"/>
              <p:cNvCxnSpPr/>
              <p:nvPr/>
            </p:nvCxnSpPr>
            <p:spPr>
              <a:xfrm>
                <a:off x="3899659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直接连接符 227"/>
              <p:cNvCxnSpPr/>
              <p:nvPr/>
            </p:nvCxnSpPr>
            <p:spPr>
              <a:xfrm>
                <a:off x="4035391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直接连接符 228"/>
              <p:cNvCxnSpPr/>
              <p:nvPr/>
            </p:nvCxnSpPr>
            <p:spPr>
              <a:xfrm>
                <a:off x="417826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直接连接符 229"/>
              <p:cNvCxnSpPr/>
              <p:nvPr/>
            </p:nvCxnSpPr>
            <p:spPr>
              <a:xfrm>
                <a:off x="432828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446401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/>
            </p:nvCxnSpPr>
            <p:spPr>
              <a:xfrm>
                <a:off x="459974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/>
            </p:nvCxnSpPr>
            <p:spPr>
              <a:xfrm>
                <a:off x="473547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直接连接符 233"/>
              <p:cNvCxnSpPr/>
              <p:nvPr/>
            </p:nvCxnSpPr>
            <p:spPr>
              <a:xfrm>
                <a:off x="487930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直接连接符 234"/>
              <p:cNvCxnSpPr/>
              <p:nvPr/>
            </p:nvCxnSpPr>
            <p:spPr>
              <a:xfrm>
                <a:off x="502932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直接连接符 235"/>
              <p:cNvCxnSpPr/>
              <p:nvPr/>
            </p:nvCxnSpPr>
            <p:spPr>
              <a:xfrm>
                <a:off x="516505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直接连接符 236"/>
              <p:cNvCxnSpPr/>
              <p:nvPr/>
            </p:nvCxnSpPr>
            <p:spPr>
              <a:xfrm>
                <a:off x="530078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直接连接符 237"/>
              <p:cNvCxnSpPr/>
              <p:nvPr/>
            </p:nvCxnSpPr>
            <p:spPr>
              <a:xfrm>
                <a:off x="543651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>
                <a:off x="558034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 rot="5400000">
              <a:off x="-440314" y="3850696"/>
              <a:ext cx="4202428" cy="115250"/>
              <a:chOff x="1377915" y="1296988"/>
              <a:chExt cx="4202428" cy="152400"/>
            </a:xfrm>
          </p:grpSpPr>
          <p:cxnSp>
            <p:nvCxnSpPr>
              <p:cNvPr id="178" name="直接连接符 177"/>
              <p:cNvCxnSpPr/>
              <p:nvPr/>
            </p:nvCxnSpPr>
            <p:spPr>
              <a:xfrm>
                <a:off x="1377915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/>
              <p:nvPr/>
            </p:nvCxnSpPr>
            <p:spPr>
              <a:xfrm>
                <a:off x="152793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直接连接符 179"/>
              <p:cNvCxnSpPr/>
              <p:nvPr/>
            </p:nvCxnSpPr>
            <p:spPr>
              <a:xfrm>
                <a:off x="166366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/>
            </p:nvCxnSpPr>
            <p:spPr>
              <a:xfrm>
                <a:off x="179939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直接连接符 181"/>
              <p:cNvCxnSpPr/>
              <p:nvPr/>
            </p:nvCxnSpPr>
            <p:spPr>
              <a:xfrm>
                <a:off x="1935130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直接连接符 182"/>
              <p:cNvCxnSpPr/>
              <p:nvPr/>
            </p:nvCxnSpPr>
            <p:spPr>
              <a:xfrm>
                <a:off x="2078002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直接连接符 183"/>
              <p:cNvCxnSpPr/>
              <p:nvPr/>
            </p:nvCxnSpPr>
            <p:spPr>
              <a:xfrm>
                <a:off x="2228021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直接连接符 184"/>
              <p:cNvCxnSpPr/>
              <p:nvPr/>
            </p:nvCxnSpPr>
            <p:spPr>
              <a:xfrm>
                <a:off x="2363753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直接连接符 185"/>
              <p:cNvCxnSpPr/>
              <p:nvPr/>
            </p:nvCxnSpPr>
            <p:spPr>
              <a:xfrm>
                <a:off x="2499485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直接连接符 186"/>
              <p:cNvCxnSpPr/>
              <p:nvPr/>
            </p:nvCxnSpPr>
            <p:spPr>
              <a:xfrm>
                <a:off x="2635217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直接连接符 187"/>
              <p:cNvCxnSpPr/>
              <p:nvPr/>
            </p:nvCxnSpPr>
            <p:spPr>
              <a:xfrm>
                <a:off x="2778089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>
                <a:off x="292810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直接连接符 189"/>
              <p:cNvCxnSpPr/>
              <p:nvPr/>
            </p:nvCxnSpPr>
            <p:spPr>
              <a:xfrm>
                <a:off x="3063840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直接连接符 190"/>
              <p:cNvCxnSpPr/>
              <p:nvPr/>
            </p:nvCxnSpPr>
            <p:spPr>
              <a:xfrm>
                <a:off x="319957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直接连接符 191"/>
              <p:cNvCxnSpPr/>
              <p:nvPr/>
            </p:nvCxnSpPr>
            <p:spPr>
              <a:xfrm>
                <a:off x="333530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直接连接符 192"/>
              <p:cNvCxnSpPr/>
              <p:nvPr/>
            </p:nvCxnSpPr>
            <p:spPr>
              <a:xfrm>
                <a:off x="3478176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直接连接符 193"/>
              <p:cNvCxnSpPr/>
              <p:nvPr/>
            </p:nvCxnSpPr>
            <p:spPr>
              <a:xfrm>
                <a:off x="3628195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直接连接符 194"/>
              <p:cNvCxnSpPr/>
              <p:nvPr/>
            </p:nvCxnSpPr>
            <p:spPr>
              <a:xfrm>
                <a:off x="3763927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直接连接符 195"/>
              <p:cNvCxnSpPr/>
              <p:nvPr/>
            </p:nvCxnSpPr>
            <p:spPr>
              <a:xfrm>
                <a:off x="3899659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直接连接符 196"/>
              <p:cNvCxnSpPr/>
              <p:nvPr/>
            </p:nvCxnSpPr>
            <p:spPr>
              <a:xfrm>
                <a:off x="4035391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直接连接符 197"/>
              <p:cNvCxnSpPr/>
              <p:nvPr/>
            </p:nvCxnSpPr>
            <p:spPr>
              <a:xfrm>
                <a:off x="417826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直接连接符 198"/>
              <p:cNvCxnSpPr/>
              <p:nvPr/>
            </p:nvCxnSpPr>
            <p:spPr>
              <a:xfrm>
                <a:off x="432828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直接连接符 199"/>
              <p:cNvCxnSpPr/>
              <p:nvPr/>
            </p:nvCxnSpPr>
            <p:spPr>
              <a:xfrm>
                <a:off x="446401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直接连接符 200"/>
              <p:cNvCxnSpPr/>
              <p:nvPr/>
            </p:nvCxnSpPr>
            <p:spPr>
              <a:xfrm>
                <a:off x="459974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直接连接符 201"/>
              <p:cNvCxnSpPr/>
              <p:nvPr/>
            </p:nvCxnSpPr>
            <p:spPr>
              <a:xfrm>
                <a:off x="473547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直接连接符 202"/>
              <p:cNvCxnSpPr/>
              <p:nvPr/>
            </p:nvCxnSpPr>
            <p:spPr>
              <a:xfrm>
                <a:off x="487930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直接连接符 203"/>
              <p:cNvCxnSpPr/>
              <p:nvPr/>
            </p:nvCxnSpPr>
            <p:spPr>
              <a:xfrm>
                <a:off x="502932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直接连接符 204"/>
              <p:cNvCxnSpPr/>
              <p:nvPr/>
            </p:nvCxnSpPr>
            <p:spPr>
              <a:xfrm>
                <a:off x="516505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直接连接符 205"/>
              <p:cNvCxnSpPr/>
              <p:nvPr/>
            </p:nvCxnSpPr>
            <p:spPr>
              <a:xfrm>
                <a:off x="530078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直接连接符 206"/>
              <p:cNvCxnSpPr/>
              <p:nvPr/>
            </p:nvCxnSpPr>
            <p:spPr>
              <a:xfrm>
                <a:off x="543651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直接连接符 207"/>
              <p:cNvCxnSpPr/>
              <p:nvPr/>
            </p:nvCxnSpPr>
            <p:spPr>
              <a:xfrm>
                <a:off x="558034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Freeform 325"/>
            <p:cNvSpPr/>
            <p:nvPr/>
          </p:nvSpPr>
          <p:spPr bwMode="auto">
            <a:xfrm>
              <a:off x="1081537" y="1675950"/>
              <a:ext cx="434936" cy="4464742"/>
            </a:xfrm>
            <a:custGeom>
              <a:avLst/>
              <a:gdLst>
                <a:gd name="T0" fmla="*/ 62 w 62"/>
                <a:gd name="T1" fmla="*/ 606 h 637"/>
                <a:gd name="T2" fmla="*/ 31 w 62"/>
                <a:gd name="T3" fmla="*/ 637 h 637"/>
                <a:gd name="T4" fmla="*/ 0 w 62"/>
                <a:gd name="T5" fmla="*/ 606 h 637"/>
                <a:gd name="T6" fmla="*/ 0 w 62"/>
                <a:gd name="T7" fmla="*/ 31 h 637"/>
                <a:gd name="T8" fmla="*/ 31 w 62"/>
                <a:gd name="T9" fmla="*/ 0 h 637"/>
                <a:gd name="T10" fmla="*/ 62 w 62"/>
                <a:gd name="T11" fmla="*/ 31 h 637"/>
                <a:gd name="T12" fmla="*/ 62 w 62"/>
                <a:gd name="T13" fmla="*/ 606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37">
                  <a:moveTo>
                    <a:pt x="62" y="606"/>
                  </a:moveTo>
                  <a:cubicBezTo>
                    <a:pt x="62" y="623"/>
                    <a:pt x="48" y="637"/>
                    <a:pt x="31" y="637"/>
                  </a:cubicBezTo>
                  <a:cubicBezTo>
                    <a:pt x="14" y="637"/>
                    <a:pt x="0" y="623"/>
                    <a:pt x="0" y="60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606"/>
                    <a:pt x="62" y="606"/>
                    <a:pt x="62" y="606"/>
                  </a:cubicBezTo>
                </a:path>
              </a:pathLst>
            </a:custGeom>
            <a:blipFill>
              <a:blip r:embed="rId3"/>
              <a:stretch>
                <a:fillRect/>
              </a:stretch>
            </a:blipFill>
            <a:ln w="444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  <a:tileRect/>
              </a:gradFill>
            </a:ln>
            <a:effectLst>
              <a:innerShdw blurRad="190500">
                <a:prstClr val="black">
                  <a:alpha val="85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B81D2B"/>
                </a:solidFill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872642" y="3347767"/>
              <a:ext cx="899458" cy="902417"/>
              <a:chOff x="1345123" y="451824"/>
              <a:chExt cx="899458" cy="902417"/>
            </a:xfrm>
          </p:grpSpPr>
          <p:grpSp>
            <p:nvGrpSpPr>
              <p:cNvPr id="171" name="组合 170"/>
              <p:cNvGrpSpPr/>
              <p:nvPr/>
            </p:nvGrpSpPr>
            <p:grpSpPr>
              <a:xfrm>
                <a:off x="1345123" y="451824"/>
                <a:ext cx="899458" cy="902417"/>
                <a:chOff x="3018647" y="502700"/>
                <a:chExt cx="899458" cy="902417"/>
              </a:xfrm>
              <a:effectLst>
                <a:outerShdw blurRad="127000" dist="63500" dir="2700000" algn="tl" rotWithShape="0">
                  <a:prstClr val="black">
                    <a:alpha val="28000"/>
                  </a:prstClr>
                </a:outerShdw>
              </a:effectLst>
            </p:grpSpPr>
            <p:grpSp>
              <p:nvGrpSpPr>
                <p:cNvPr id="173" name="组合 172"/>
                <p:cNvGrpSpPr/>
                <p:nvPr/>
              </p:nvGrpSpPr>
              <p:grpSpPr>
                <a:xfrm>
                  <a:off x="3018647" y="502700"/>
                  <a:ext cx="899458" cy="902417"/>
                  <a:chOff x="4436454" y="244226"/>
                  <a:chExt cx="899458" cy="902417"/>
                </a:xfrm>
              </p:grpSpPr>
              <p:sp>
                <p:nvSpPr>
                  <p:cNvPr id="176" name="Oval 360"/>
                  <p:cNvSpPr>
                    <a:spLocks noChangeArrowheads="1"/>
                  </p:cNvSpPr>
                  <p:nvPr/>
                </p:nvSpPr>
                <p:spPr bwMode="auto">
                  <a:xfrm>
                    <a:off x="4436454" y="244226"/>
                    <a:ext cx="899458" cy="902417"/>
                  </a:xfrm>
                  <a:prstGeom prst="ellipse">
                    <a:avLst/>
                  </a:prstGeom>
                  <a:gradFill flip="none" rotWithShape="1">
                    <a:gsLst>
                      <a:gs pos="53000">
                        <a:srgbClr val="E5E6E7"/>
                      </a:gs>
                      <a:gs pos="0">
                        <a:schemeClr val="bg1"/>
                      </a:gs>
                      <a:gs pos="100000">
                        <a:srgbClr val="BABABA"/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  <a:effectLst/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rgbClr val="B81D2B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77" name="Freeform 364"/>
                  <p:cNvSpPr/>
                  <p:nvPr/>
                </p:nvSpPr>
                <p:spPr bwMode="auto">
                  <a:xfrm>
                    <a:off x="5147498" y="517515"/>
                    <a:ext cx="174567" cy="369844"/>
                  </a:xfrm>
                  <a:custGeom>
                    <a:avLst/>
                    <a:gdLst>
                      <a:gd name="T0" fmla="*/ 0 w 25"/>
                      <a:gd name="T1" fmla="*/ 26 h 53"/>
                      <a:gd name="T2" fmla="*/ 19 w 25"/>
                      <a:gd name="T3" fmla="*/ 53 h 53"/>
                      <a:gd name="T4" fmla="*/ 25 w 25"/>
                      <a:gd name="T5" fmla="*/ 26 h 53"/>
                      <a:gd name="T6" fmla="*/ 19 w 25"/>
                      <a:gd name="T7" fmla="*/ 0 h 53"/>
                      <a:gd name="T8" fmla="*/ 0 w 25"/>
                      <a:gd name="T9" fmla="*/ 26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53">
                        <a:moveTo>
                          <a:pt x="0" y="26"/>
                        </a:moveTo>
                        <a:cubicBezTo>
                          <a:pt x="0" y="37"/>
                          <a:pt x="7" y="46"/>
                          <a:pt x="19" y="53"/>
                        </a:cubicBezTo>
                        <a:cubicBezTo>
                          <a:pt x="23" y="45"/>
                          <a:pt x="25" y="36"/>
                          <a:pt x="25" y="26"/>
                        </a:cubicBezTo>
                        <a:cubicBezTo>
                          <a:pt x="25" y="17"/>
                          <a:pt x="23" y="8"/>
                          <a:pt x="19" y="0"/>
                        </a:cubicBezTo>
                        <a:cubicBezTo>
                          <a:pt x="7" y="7"/>
                          <a:pt x="0" y="16"/>
                          <a:pt x="0" y="26"/>
                        </a:cubicBezTo>
                      </a:path>
                    </a:pathLst>
                  </a:custGeom>
                  <a:solidFill>
                    <a:srgbClr val="F39E02"/>
                  </a:solidFill>
                  <a:ln>
                    <a:solidFill>
                      <a:srgbClr val="FF9933"/>
                    </a:solidFill>
                  </a:ln>
                  <a:effectLst>
                    <a:innerShdw blurRad="63500" dist="50800" dir="10800000">
                      <a:prstClr val="black">
                        <a:alpha val="20000"/>
                      </a:prstClr>
                    </a:innerShdw>
                  </a:effec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r>
                      <a:rPr lang="en-US" altLang="zh-CN">
                        <a:solidFill>
                          <a:srgbClr val="B81D2B"/>
                        </a:solidFill>
                      </a:rPr>
                      <a:t> </a:t>
                    </a:r>
                    <a:endParaRPr lang="zh-CN" altLang="en-US">
                      <a:solidFill>
                        <a:srgbClr val="B81D2B"/>
                      </a:solidFill>
                    </a:endParaRPr>
                  </a:p>
                </p:txBody>
              </p:sp>
            </p:grpSp>
            <p:sp>
              <p:nvSpPr>
                <p:cNvPr id="174" name="椭圆 173"/>
                <p:cNvSpPr/>
                <p:nvPr/>
              </p:nvSpPr>
              <p:spPr>
                <a:xfrm>
                  <a:off x="3173310" y="996313"/>
                  <a:ext cx="54769" cy="54769"/>
                </a:xfrm>
                <a:prstGeom prst="ellipse">
                  <a:avLst/>
                </a:prstGeom>
                <a:solidFill>
                  <a:srgbClr val="EEEEEE">
                    <a:alpha val="1000"/>
                  </a:srgbClr>
                </a:solidFill>
                <a:ln>
                  <a:noFill/>
                </a:ln>
                <a:effectLst>
                  <a:glow rad="787400">
                    <a:schemeClr val="bg1">
                      <a:alpha val="9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B81D2B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72" name="文本框 7787"/>
              <p:cNvSpPr txBox="1"/>
              <p:nvPr/>
            </p:nvSpPr>
            <p:spPr>
              <a:xfrm rot="16200000">
                <a:off x="1369232" y="665739"/>
                <a:ext cx="784438" cy="416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F39E0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60%</a:t>
                </a:r>
                <a:endParaRPr lang="zh-CN" altLang="en-US" sz="1400" b="1" dirty="0">
                  <a:solidFill>
                    <a:srgbClr val="F39E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 rot="16200000">
              <a:off x="1713074" y="3847911"/>
              <a:ext cx="4202428" cy="115250"/>
              <a:chOff x="1377915" y="1296988"/>
              <a:chExt cx="4202428" cy="152400"/>
            </a:xfrm>
          </p:grpSpPr>
          <p:cxnSp>
            <p:nvCxnSpPr>
              <p:cNvPr id="140" name="直接连接符 139"/>
              <p:cNvCxnSpPr/>
              <p:nvPr/>
            </p:nvCxnSpPr>
            <p:spPr>
              <a:xfrm>
                <a:off x="1377915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直接连接符 140"/>
              <p:cNvCxnSpPr/>
              <p:nvPr/>
            </p:nvCxnSpPr>
            <p:spPr>
              <a:xfrm>
                <a:off x="152793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直接连接符 141"/>
              <p:cNvCxnSpPr/>
              <p:nvPr/>
            </p:nvCxnSpPr>
            <p:spPr>
              <a:xfrm>
                <a:off x="166366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直接连接符 142"/>
              <p:cNvCxnSpPr/>
              <p:nvPr/>
            </p:nvCxnSpPr>
            <p:spPr>
              <a:xfrm>
                <a:off x="179939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直接连接符 143"/>
              <p:cNvCxnSpPr/>
              <p:nvPr/>
            </p:nvCxnSpPr>
            <p:spPr>
              <a:xfrm>
                <a:off x="1935130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直接连接符 144"/>
              <p:cNvCxnSpPr/>
              <p:nvPr/>
            </p:nvCxnSpPr>
            <p:spPr>
              <a:xfrm>
                <a:off x="2078002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直接连接符 145"/>
              <p:cNvCxnSpPr/>
              <p:nvPr/>
            </p:nvCxnSpPr>
            <p:spPr>
              <a:xfrm>
                <a:off x="2228021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直接连接符 146"/>
              <p:cNvCxnSpPr/>
              <p:nvPr/>
            </p:nvCxnSpPr>
            <p:spPr>
              <a:xfrm>
                <a:off x="2363753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直接连接符 147"/>
              <p:cNvCxnSpPr/>
              <p:nvPr/>
            </p:nvCxnSpPr>
            <p:spPr>
              <a:xfrm>
                <a:off x="2499485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直接连接符 148"/>
              <p:cNvCxnSpPr/>
              <p:nvPr/>
            </p:nvCxnSpPr>
            <p:spPr>
              <a:xfrm>
                <a:off x="2635217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直接连接符 149"/>
              <p:cNvCxnSpPr/>
              <p:nvPr/>
            </p:nvCxnSpPr>
            <p:spPr>
              <a:xfrm>
                <a:off x="2778089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直接连接符 150"/>
              <p:cNvCxnSpPr/>
              <p:nvPr/>
            </p:nvCxnSpPr>
            <p:spPr>
              <a:xfrm>
                <a:off x="292810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直接连接符 151"/>
              <p:cNvCxnSpPr/>
              <p:nvPr/>
            </p:nvCxnSpPr>
            <p:spPr>
              <a:xfrm>
                <a:off x="3063840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/>
              <p:cNvCxnSpPr/>
              <p:nvPr/>
            </p:nvCxnSpPr>
            <p:spPr>
              <a:xfrm>
                <a:off x="319957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直接连接符 153"/>
              <p:cNvCxnSpPr/>
              <p:nvPr/>
            </p:nvCxnSpPr>
            <p:spPr>
              <a:xfrm>
                <a:off x="333530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直接连接符 154"/>
              <p:cNvCxnSpPr/>
              <p:nvPr/>
            </p:nvCxnSpPr>
            <p:spPr>
              <a:xfrm>
                <a:off x="3478176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55"/>
              <p:cNvCxnSpPr/>
              <p:nvPr/>
            </p:nvCxnSpPr>
            <p:spPr>
              <a:xfrm>
                <a:off x="3628195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直接连接符 156"/>
              <p:cNvCxnSpPr/>
              <p:nvPr/>
            </p:nvCxnSpPr>
            <p:spPr>
              <a:xfrm>
                <a:off x="3763927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直接连接符 157"/>
              <p:cNvCxnSpPr/>
              <p:nvPr/>
            </p:nvCxnSpPr>
            <p:spPr>
              <a:xfrm>
                <a:off x="3899659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直接连接符 158"/>
              <p:cNvCxnSpPr/>
              <p:nvPr/>
            </p:nvCxnSpPr>
            <p:spPr>
              <a:xfrm>
                <a:off x="4035391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/>
              <p:cNvCxnSpPr/>
              <p:nvPr/>
            </p:nvCxnSpPr>
            <p:spPr>
              <a:xfrm>
                <a:off x="417826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/>
              <p:nvPr/>
            </p:nvCxnSpPr>
            <p:spPr>
              <a:xfrm>
                <a:off x="432828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直接连接符 161"/>
              <p:cNvCxnSpPr/>
              <p:nvPr/>
            </p:nvCxnSpPr>
            <p:spPr>
              <a:xfrm>
                <a:off x="446401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直接连接符 162"/>
              <p:cNvCxnSpPr/>
              <p:nvPr/>
            </p:nvCxnSpPr>
            <p:spPr>
              <a:xfrm>
                <a:off x="459974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直接连接符 163"/>
              <p:cNvCxnSpPr/>
              <p:nvPr/>
            </p:nvCxnSpPr>
            <p:spPr>
              <a:xfrm>
                <a:off x="473547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直接连接符 164"/>
              <p:cNvCxnSpPr/>
              <p:nvPr/>
            </p:nvCxnSpPr>
            <p:spPr>
              <a:xfrm>
                <a:off x="487930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直接连接符 165"/>
              <p:cNvCxnSpPr/>
              <p:nvPr/>
            </p:nvCxnSpPr>
            <p:spPr>
              <a:xfrm>
                <a:off x="502932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直接连接符 166"/>
              <p:cNvCxnSpPr/>
              <p:nvPr/>
            </p:nvCxnSpPr>
            <p:spPr>
              <a:xfrm>
                <a:off x="516505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直接连接符 167"/>
              <p:cNvCxnSpPr/>
              <p:nvPr/>
            </p:nvCxnSpPr>
            <p:spPr>
              <a:xfrm>
                <a:off x="530078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68"/>
              <p:cNvCxnSpPr/>
              <p:nvPr/>
            </p:nvCxnSpPr>
            <p:spPr>
              <a:xfrm>
                <a:off x="543651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69"/>
              <p:cNvCxnSpPr/>
              <p:nvPr/>
            </p:nvCxnSpPr>
            <p:spPr>
              <a:xfrm>
                <a:off x="558034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组合 25"/>
            <p:cNvGrpSpPr/>
            <p:nvPr/>
          </p:nvGrpSpPr>
          <p:grpSpPr>
            <a:xfrm rot="5400000">
              <a:off x="2444338" y="3847911"/>
              <a:ext cx="4202428" cy="115250"/>
              <a:chOff x="1377915" y="1296988"/>
              <a:chExt cx="4202428" cy="152400"/>
            </a:xfrm>
          </p:grpSpPr>
          <p:cxnSp>
            <p:nvCxnSpPr>
              <p:cNvPr id="109" name="直接连接符 108"/>
              <p:cNvCxnSpPr/>
              <p:nvPr/>
            </p:nvCxnSpPr>
            <p:spPr>
              <a:xfrm>
                <a:off x="1377915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>
                <a:off x="152793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/>
              <p:cNvCxnSpPr/>
              <p:nvPr/>
            </p:nvCxnSpPr>
            <p:spPr>
              <a:xfrm>
                <a:off x="166366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/>
              <p:cNvCxnSpPr/>
              <p:nvPr/>
            </p:nvCxnSpPr>
            <p:spPr>
              <a:xfrm>
                <a:off x="179939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/>
              <p:cNvCxnSpPr/>
              <p:nvPr/>
            </p:nvCxnSpPr>
            <p:spPr>
              <a:xfrm>
                <a:off x="1935130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/>
              <p:cNvCxnSpPr/>
              <p:nvPr/>
            </p:nvCxnSpPr>
            <p:spPr>
              <a:xfrm>
                <a:off x="2078002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/>
              <p:cNvCxnSpPr/>
              <p:nvPr/>
            </p:nvCxnSpPr>
            <p:spPr>
              <a:xfrm>
                <a:off x="2228021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/>
              <p:cNvCxnSpPr/>
              <p:nvPr/>
            </p:nvCxnSpPr>
            <p:spPr>
              <a:xfrm>
                <a:off x="2363753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/>
              <p:cNvCxnSpPr/>
              <p:nvPr/>
            </p:nvCxnSpPr>
            <p:spPr>
              <a:xfrm>
                <a:off x="2499485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/>
              <p:cNvCxnSpPr/>
              <p:nvPr/>
            </p:nvCxnSpPr>
            <p:spPr>
              <a:xfrm>
                <a:off x="2635217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/>
              <p:cNvCxnSpPr/>
              <p:nvPr/>
            </p:nvCxnSpPr>
            <p:spPr>
              <a:xfrm>
                <a:off x="2778089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连接符 119"/>
              <p:cNvCxnSpPr/>
              <p:nvPr/>
            </p:nvCxnSpPr>
            <p:spPr>
              <a:xfrm>
                <a:off x="292810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直接连接符 120"/>
              <p:cNvCxnSpPr/>
              <p:nvPr/>
            </p:nvCxnSpPr>
            <p:spPr>
              <a:xfrm>
                <a:off x="3063840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直接连接符 121"/>
              <p:cNvCxnSpPr/>
              <p:nvPr/>
            </p:nvCxnSpPr>
            <p:spPr>
              <a:xfrm>
                <a:off x="319957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直接连接符 122"/>
              <p:cNvCxnSpPr/>
              <p:nvPr/>
            </p:nvCxnSpPr>
            <p:spPr>
              <a:xfrm>
                <a:off x="333530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/>
              <p:nvPr/>
            </p:nvCxnSpPr>
            <p:spPr>
              <a:xfrm>
                <a:off x="3478176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3628195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>
                <a:off x="3763927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>
                <a:off x="3899659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直接连接符 127"/>
              <p:cNvCxnSpPr/>
              <p:nvPr/>
            </p:nvCxnSpPr>
            <p:spPr>
              <a:xfrm>
                <a:off x="4035391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直接连接符 128"/>
              <p:cNvCxnSpPr/>
              <p:nvPr/>
            </p:nvCxnSpPr>
            <p:spPr>
              <a:xfrm>
                <a:off x="417826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432828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直接连接符 130"/>
              <p:cNvCxnSpPr/>
              <p:nvPr/>
            </p:nvCxnSpPr>
            <p:spPr>
              <a:xfrm>
                <a:off x="446401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直接连接符 131"/>
              <p:cNvCxnSpPr/>
              <p:nvPr/>
            </p:nvCxnSpPr>
            <p:spPr>
              <a:xfrm>
                <a:off x="459974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直接连接符 132"/>
              <p:cNvCxnSpPr/>
              <p:nvPr/>
            </p:nvCxnSpPr>
            <p:spPr>
              <a:xfrm>
                <a:off x="473547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直接连接符 133"/>
              <p:cNvCxnSpPr/>
              <p:nvPr/>
            </p:nvCxnSpPr>
            <p:spPr>
              <a:xfrm>
                <a:off x="487930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直接连接符 134"/>
              <p:cNvCxnSpPr/>
              <p:nvPr/>
            </p:nvCxnSpPr>
            <p:spPr>
              <a:xfrm>
                <a:off x="5029322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直接连接符 135"/>
              <p:cNvCxnSpPr/>
              <p:nvPr/>
            </p:nvCxnSpPr>
            <p:spPr>
              <a:xfrm>
                <a:off x="5165054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直接连接符 136"/>
              <p:cNvCxnSpPr/>
              <p:nvPr/>
            </p:nvCxnSpPr>
            <p:spPr>
              <a:xfrm>
                <a:off x="5300786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/>
              <p:cNvCxnSpPr/>
              <p:nvPr/>
            </p:nvCxnSpPr>
            <p:spPr>
              <a:xfrm>
                <a:off x="5436518" y="1351757"/>
                <a:ext cx="0" cy="97631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/>
              <p:cNvCxnSpPr/>
              <p:nvPr/>
            </p:nvCxnSpPr>
            <p:spPr>
              <a:xfrm>
                <a:off x="5580343" y="1296988"/>
                <a:ext cx="0" cy="152400"/>
              </a:xfrm>
              <a:prstGeom prst="line">
                <a:avLst/>
              </a:prstGeom>
              <a:ln w="15875">
                <a:solidFill>
                  <a:schemeClr val="bg1">
                    <a:lumMod val="6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" name="Freeform 325"/>
            <p:cNvSpPr/>
            <p:nvPr/>
          </p:nvSpPr>
          <p:spPr bwMode="auto">
            <a:xfrm>
              <a:off x="3966189" y="1673165"/>
              <a:ext cx="434936" cy="4464742"/>
            </a:xfrm>
            <a:custGeom>
              <a:avLst/>
              <a:gdLst>
                <a:gd name="T0" fmla="*/ 62 w 62"/>
                <a:gd name="T1" fmla="*/ 606 h 637"/>
                <a:gd name="T2" fmla="*/ 31 w 62"/>
                <a:gd name="T3" fmla="*/ 637 h 637"/>
                <a:gd name="T4" fmla="*/ 0 w 62"/>
                <a:gd name="T5" fmla="*/ 606 h 637"/>
                <a:gd name="T6" fmla="*/ 0 w 62"/>
                <a:gd name="T7" fmla="*/ 31 h 637"/>
                <a:gd name="T8" fmla="*/ 31 w 62"/>
                <a:gd name="T9" fmla="*/ 0 h 637"/>
                <a:gd name="T10" fmla="*/ 62 w 62"/>
                <a:gd name="T11" fmla="*/ 31 h 637"/>
                <a:gd name="T12" fmla="*/ 62 w 62"/>
                <a:gd name="T13" fmla="*/ 606 h 6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" h="637">
                  <a:moveTo>
                    <a:pt x="62" y="606"/>
                  </a:moveTo>
                  <a:cubicBezTo>
                    <a:pt x="62" y="623"/>
                    <a:pt x="48" y="637"/>
                    <a:pt x="31" y="637"/>
                  </a:cubicBezTo>
                  <a:cubicBezTo>
                    <a:pt x="14" y="637"/>
                    <a:pt x="0" y="623"/>
                    <a:pt x="0" y="606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4"/>
                    <a:pt x="14" y="0"/>
                    <a:pt x="31" y="0"/>
                  </a:cubicBezTo>
                  <a:cubicBezTo>
                    <a:pt x="48" y="0"/>
                    <a:pt x="62" y="14"/>
                    <a:pt x="62" y="31"/>
                  </a:cubicBezTo>
                  <a:cubicBezTo>
                    <a:pt x="62" y="606"/>
                    <a:pt x="62" y="606"/>
                    <a:pt x="62" y="606"/>
                  </a:cubicBezTo>
                </a:path>
              </a:pathLst>
            </a:custGeom>
            <a:blipFill>
              <a:blip r:embed="rId4"/>
              <a:stretch>
                <a:fillRect/>
              </a:stretch>
            </a:blipFill>
            <a:ln w="44450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6200000" scaled="1"/>
                <a:tileRect/>
              </a:gradFill>
            </a:ln>
            <a:effectLst>
              <a:innerShdw blurRad="190500">
                <a:prstClr val="black">
                  <a:alpha val="85000"/>
                </a:prstClr>
              </a:inn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B81D2B"/>
                </a:solidFill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3768545" y="2783351"/>
              <a:ext cx="899458" cy="902417"/>
              <a:chOff x="4241026" y="549433"/>
              <a:chExt cx="899458" cy="902417"/>
            </a:xfrm>
          </p:grpSpPr>
          <p:grpSp>
            <p:nvGrpSpPr>
              <p:cNvPr id="102" name="组合 101"/>
              <p:cNvGrpSpPr/>
              <p:nvPr/>
            </p:nvGrpSpPr>
            <p:grpSpPr>
              <a:xfrm>
                <a:off x="4241026" y="549433"/>
                <a:ext cx="899458" cy="902417"/>
                <a:chOff x="3029898" y="603094"/>
                <a:chExt cx="899458" cy="902417"/>
              </a:xfrm>
              <a:effectLst>
                <a:outerShdw blurRad="127000" dist="63500" dir="2700000" algn="tl" rotWithShape="0">
                  <a:prstClr val="black">
                    <a:alpha val="28000"/>
                  </a:prstClr>
                </a:outerShdw>
              </a:effectLst>
            </p:grpSpPr>
            <p:grpSp>
              <p:nvGrpSpPr>
                <p:cNvPr id="104" name="组合 103"/>
                <p:cNvGrpSpPr/>
                <p:nvPr/>
              </p:nvGrpSpPr>
              <p:grpSpPr>
                <a:xfrm>
                  <a:off x="3029898" y="603094"/>
                  <a:ext cx="899458" cy="902417"/>
                  <a:chOff x="4447705" y="344620"/>
                  <a:chExt cx="899458" cy="902417"/>
                </a:xfrm>
              </p:grpSpPr>
              <p:sp>
                <p:nvSpPr>
                  <p:cNvPr id="107" name="Oval 360"/>
                  <p:cNvSpPr>
                    <a:spLocks noChangeArrowheads="1"/>
                  </p:cNvSpPr>
                  <p:nvPr/>
                </p:nvSpPr>
                <p:spPr bwMode="auto">
                  <a:xfrm>
                    <a:off x="4447705" y="344620"/>
                    <a:ext cx="899458" cy="902417"/>
                  </a:xfrm>
                  <a:prstGeom prst="ellipse">
                    <a:avLst/>
                  </a:prstGeom>
                  <a:gradFill flip="none" rotWithShape="1">
                    <a:gsLst>
                      <a:gs pos="53000">
                        <a:srgbClr val="E5E6E7"/>
                      </a:gs>
                      <a:gs pos="0">
                        <a:schemeClr val="bg1"/>
                      </a:gs>
                      <a:gs pos="100000">
                        <a:srgbClr val="BABABA"/>
                      </a:gs>
                    </a:gsLst>
                    <a:lin ang="13500000" scaled="1"/>
                    <a:tileRect/>
                  </a:gradFill>
                  <a:ln>
                    <a:noFill/>
                  </a:ln>
                  <a:effectLst/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endParaRPr lang="zh-CN" altLang="en-US">
                      <a:solidFill>
                        <a:srgbClr val="B81D2B"/>
                      </a:solidFill>
                      <a:ea typeface="微软雅黑" panose="020B0503020204020204" pitchFamily="34" charset="-122"/>
                    </a:endParaRPr>
                  </a:p>
                </p:txBody>
              </p:sp>
              <p:sp>
                <p:nvSpPr>
                  <p:cNvPr id="108" name="Freeform 364"/>
                  <p:cNvSpPr/>
                  <p:nvPr/>
                </p:nvSpPr>
                <p:spPr bwMode="auto">
                  <a:xfrm>
                    <a:off x="5156151" y="610985"/>
                    <a:ext cx="174567" cy="369844"/>
                  </a:xfrm>
                  <a:custGeom>
                    <a:avLst/>
                    <a:gdLst>
                      <a:gd name="T0" fmla="*/ 0 w 25"/>
                      <a:gd name="T1" fmla="*/ 26 h 53"/>
                      <a:gd name="T2" fmla="*/ 19 w 25"/>
                      <a:gd name="T3" fmla="*/ 53 h 53"/>
                      <a:gd name="T4" fmla="*/ 25 w 25"/>
                      <a:gd name="T5" fmla="*/ 26 h 53"/>
                      <a:gd name="T6" fmla="*/ 19 w 25"/>
                      <a:gd name="T7" fmla="*/ 0 h 53"/>
                      <a:gd name="T8" fmla="*/ 0 w 25"/>
                      <a:gd name="T9" fmla="*/ 26 h 5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5" h="53">
                        <a:moveTo>
                          <a:pt x="0" y="26"/>
                        </a:moveTo>
                        <a:cubicBezTo>
                          <a:pt x="0" y="37"/>
                          <a:pt x="7" y="46"/>
                          <a:pt x="19" y="53"/>
                        </a:cubicBezTo>
                        <a:cubicBezTo>
                          <a:pt x="23" y="45"/>
                          <a:pt x="25" y="36"/>
                          <a:pt x="25" y="26"/>
                        </a:cubicBezTo>
                        <a:cubicBezTo>
                          <a:pt x="25" y="17"/>
                          <a:pt x="23" y="8"/>
                          <a:pt x="19" y="0"/>
                        </a:cubicBezTo>
                        <a:cubicBezTo>
                          <a:pt x="7" y="7"/>
                          <a:pt x="0" y="16"/>
                          <a:pt x="0" y="26"/>
                        </a:cubicBezTo>
                      </a:path>
                    </a:pathLst>
                  </a:custGeom>
                  <a:solidFill>
                    <a:srgbClr val="E72918"/>
                  </a:solidFill>
                  <a:ln>
                    <a:solidFill>
                      <a:srgbClr val="DB4141"/>
                    </a:solidFill>
                  </a:ln>
                  <a:effectLst>
                    <a:innerShdw blurRad="63500" dist="50800" dir="10800000">
                      <a:prstClr val="black">
                        <a:alpha val="20000"/>
                      </a:prstClr>
                    </a:innerShdw>
                  </a:effectLst>
                </p:spPr>
                <p:txBody>
                  <a:bodyPr vert="horz" wrap="square" lIns="91440" tIns="45720" rIns="91440" bIns="45720" numCol="1" anchor="t" anchorCtr="0" compatLnSpc="1"/>
                  <a:lstStyle/>
                  <a:p>
                    <a:r>
                      <a:rPr lang="en-US" altLang="zh-CN">
                        <a:solidFill>
                          <a:srgbClr val="B81D2B"/>
                        </a:solidFill>
                      </a:rPr>
                      <a:t> </a:t>
                    </a:r>
                    <a:endParaRPr lang="zh-CN" altLang="en-US">
                      <a:solidFill>
                        <a:srgbClr val="B81D2B"/>
                      </a:solidFill>
                    </a:endParaRPr>
                  </a:p>
                </p:txBody>
              </p:sp>
            </p:grpSp>
            <p:sp>
              <p:nvSpPr>
                <p:cNvPr id="105" name="椭圆 104"/>
                <p:cNvSpPr/>
                <p:nvPr/>
              </p:nvSpPr>
              <p:spPr>
                <a:xfrm>
                  <a:off x="3409581" y="1028335"/>
                  <a:ext cx="54769" cy="54769"/>
                </a:xfrm>
                <a:prstGeom prst="ellipse">
                  <a:avLst/>
                </a:prstGeom>
                <a:solidFill>
                  <a:srgbClr val="EEEEEE">
                    <a:alpha val="1000"/>
                  </a:srgbClr>
                </a:solidFill>
                <a:ln>
                  <a:noFill/>
                </a:ln>
                <a:effectLst>
                  <a:glow rad="787400">
                    <a:schemeClr val="bg1">
                      <a:alpha val="92000"/>
                    </a:schemeClr>
                  </a:glo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B81D2B"/>
                    </a:solidFill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103" name="文本框 7933"/>
              <p:cNvSpPr txBox="1"/>
              <p:nvPr/>
            </p:nvSpPr>
            <p:spPr>
              <a:xfrm rot="16200000">
                <a:off x="4272928" y="759885"/>
                <a:ext cx="784438" cy="4169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E7291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70%</a:t>
                </a:r>
                <a:endParaRPr lang="zh-CN" altLang="en-US" sz="1400" b="1" dirty="0">
                  <a:solidFill>
                    <a:srgbClr val="E729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18" name="组合 317"/>
          <p:cNvGrpSpPr/>
          <p:nvPr/>
        </p:nvGrpSpPr>
        <p:grpSpPr>
          <a:xfrm>
            <a:off x="7776210" y="1988820"/>
            <a:ext cx="2522220" cy="775335"/>
            <a:chOff x="4944546" y="834266"/>
            <a:chExt cx="3401243" cy="775547"/>
          </a:xfrm>
        </p:grpSpPr>
        <p:sp>
          <p:nvSpPr>
            <p:cNvPr id="319" name="文本框 9593"/>
            <p:cNvSpPr txBox="1"/>
            <p:nvPr/>
          </p:nvSpPr>
          <p:spPr>
            <a:xfrm>
              <a:off x="4944546" y="834266"/>
              <a:ext cx="856305" cy="3988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F39E0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F39E0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0" name="文本框 9595"/>
            <p:cNvSpPr txBox="1"/>
            <p:nvPr/>
          </p:nvSpPr>
          <p:spPr>
            <a:xfrm>
              <a:off x="4944546" y="1149312"/>
              <a:ext cx="3401243" cy="460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rgbClr val="565E5D"/>
                  </a:solidFill>
                  <a:ea typeface="微软雅黑" panose="020B0503020204020204" pitchFamily="34" charset="-122"/>
                </a:rPr>
                <a:t>晚间运动高峰期排队</a:t>
              </a:r>
            </a:p>
          </p:txBody>
        </p:sp>
      </p:grpSp>
      <p:grpSp>
        <p:nvGrpSpPr>
          <p:cNvPr id="321" name="组合 320"/>
          <p:cNvGrpSpPr/>
          <p:nvPr/>
        </p:nvGrpSpPr>
        <p:grpSpPr>
          <a:xfrm>
            <a:off x="7776311" y="3076587"/>
            <a:ext cx="4093210" cy="775335"/>
            <a:chOff x="4944546" y="834266"/>
            <a:chExt cx="4093210" cy="775335"/>
          </a:xfrm>
        </p:grpSpPr>
        <p:sp>
          <p:nvSpPr>
            <p:cNvPr id="322" name="文本框 9593"/>
            <p:cNvSpPr txBox="1"/>
            <p:nvPr/>
          </p:nvSpPr>
          <p:spPr>
            <a:xfrm>
              <a:off x="4944546" y="834266"/>
              <a:ext cx="63556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4D78B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D78B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3" name="文本框 9595"/>
            <p:cNvSpPr txBox="1"/>
            <p:nvPr/>
          </p:nvSpPr>
          <p:spPr>
            <a:xfrm>
              <a:off x="4944546" y="1149226"/>
              <a:ext cx="409321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  <a:sym typeface="+mn-ea"/>
                </a:rPr>
                <a:t>健身器械不能感知并记录会员状态</a:t>
              </a:r>
              <a:endParaRPr lang="zh-CN" altLang="en-US" sz="2000" dirty="0">
                <a:solidFill>
                  <a:srgbClr val="565E5D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324" name="组合 323"/>
          <p:cNvGrpSpPr/>
          <p:nvPr/>
        </p:nvGrpSpPr>
        <p:grpSpPr>
          <a:xfrm>
            <a:off x="7776311" y="4105332"/>
            <a:ext cx="3843953" cy="775422"/>
            <a:chOff x="4944546" y="834266"/>
            <a:chExt cx="3843953" cy="775422"/>
          </a:xfrm>
        </p:grpSpPr>
        <p:sp>
          <p:nvSpPr>
            <p:cNvPr id="325" name="文本框 9593"/>
            <p:cNvSpPr txBox="1"/>
            <p:nvPr/>
          </p:nvSpPr>
          <p:spPr>
            <a:xfrm>
              <a:off x="4944546" y="834266"/>
              <a:ext cx="635566" cy="3987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E7291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E7291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6" name="文本框 9595"/>
            <p:cNvSpPr txBox="1"/>
            <p:nvPr/>
          </p:nvSpPr>
          <p:spPr>
            <a:xfrm>
              <a:off x="4944546" y="1149313"/>
              <a:ext cx="3843953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ahoma" panose="020B0604030504040204" pitchFamily="34" charset="0"/>
                  <a:sym typeface="+mn-ea"/>
                </a:rPr>
                <a:t>使用健身器械不当增加受伤风险</a:t>
              </a:r>
              <a:endParaRPr lang="zh-CN" altLang="en-US" sz="2000" dirty="0">
                <a:solidFill>
                  <a:srgbClr val="565E5D"/>
                </a:solidFill>
                <a:ea typeface="微软雅黑" panose="020B0503020204020204" pitchFamily="34" charset="-122"/>
              </a:endParaRPr>
            </a:p>
          </p:txBody>
        </p:sp>
      </p:grpSp>
      <p:pic>
        <p:nvPicPr>
          <p:cNvPr id="330" name="图片 329" descr="9a3de4b88926f984a7257c6391790f3d"/>
          <p:cNvPicPr>
            <a:picLocks noChangeAspect="1"/>
          </p:cNvPicPr>
          <p:nvPr/>
        </p:nvPicPr>
        <p:blipFill>
          <a:blip r:embed="rId5"/>
          <a:srcRect l="23844" t="65896" r="50337"/>
          <a:stretch>
            <a:fillRect/>
          </a:stretch>
        </p:blipFill>
        <p:spPr>
          <a:xfrm>
            <a:off x="1047115" y="1783080"/>
            <a:ext cx="2698750" cy="3566160"/>
          </a:xfrm>
          <a:prstGeom prst="rect">
            <a:avLst/>
          </a:prstGeom>
        </p:spPr>
      </p:pic>
      <p:pic>
        <p:nvPicPr>
          <p:cNvPr id="247" name="图片 246">
            <a:extLst>
              <a:ext uri="{FF2B5EF4-FFF2-40B4-BE49-F238E27FC236}">
                <a16:creationId xmlns:a16="http://schemas.microsoft.com/office/drawing/2014/main" id="{E4EC9F74-9349-4E98-B93F-5EC693A247E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15560" y="326573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作品创新点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609600" y="4707255"/>
            <a:ext cx="2524125" cy="68389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手机预约器械</a:t>
            </a:r>
          </a:p>
          <a:p>
            <a:pPr algn="ctr"/>
            <a:r>
              <a:rPr lang="zh-CN" altLang="en-US" sz="2000" dirty="0">
                <a:solidFill>
                  <a:srgbClr val="51515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消除排队等待的情况</a:t>
            </a:r>
          </a:p>
        </p:txBody>
      </p:sp>
      <p:sp>
        <p:nvSpPr>
          <p:cNvPr id="97" name="文本框 96"/>
          <p:cNvSpPr txBox="1"/>
          <p:nvPr/>
        </p:nvSpPr>
        <p:spPr>
          <a:xfrm>
            <a:off x="3133725" y="4420870"/>
            <a:ext cx="2969260" cy="129921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健身记录</a:t>
            </a:r>
          </a:p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采集铁片重量、动作的次数与组数等存入手机，方便会员的回顾与改进</a:t>
            </a:r>
          </a:p>
        </p:txBody>
      </p:sp>
      <p:sp>
        <p:nvSpPr>
          <p:cNvPr id="98" name="文本框 97"/>
          <p:cNvSpPr txBox="1"/>
          <p:nvPr/>
        </p:nvSpPr>
        <p:spPr>
          <a:xfrm>
            <a:off x="6103074" y="4559177"/>
            <a:ext cx="2423160" cy="99187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姿态矫正</a:t>
            </a:r>
          </a:p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避开高昂的教练费用</a:t>
            </a:r>
          </a:p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减少受伤的几率</a:t>
            </a:r>
          </a:p>
        </p:txBody>
      </p:sp>
      <p:pic>
        <p:nvPicPr>
          <p:cNvPr id="99" name="图片 98" descr="ae3c777ac8d0672b3a8de9d544339fa2"/>
          <p:cNvPicPr>
            <a:picLocks noChangeAspect="1"/>
          </p:cNvPicPr>
          <p:nvPr/>
        </p:nvPicPr>
        <p:blipFill>
          <a:blip r:embed="rId3"/>
          <a:srcRect l="30618" t="17792" r="22314" b="19296"/>
          <a:stretch>
            <a:fillRect/>
          </a:stretch>
        </p:blipFill>
        <p:spPr>
          <a:xfrm>
            <a:off x="993140" y="2068830"/>
            <a:ext cx="1816100" cy="243141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8803968" y="4357687"/>
            <a:ext cx="2788264" cy="1608133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使用华为设备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使用华为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Lite OS</a:t>
            </a:r>
          </a:p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NB-</a:t>
            </a:r>
            <a:r>
              <a:rPr lang="en-US" altLang="zh-CN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Iot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无线传输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Ocean Connect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云平台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  <a:p>
            <a:pPr algn="ctr"/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华为云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ECS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ahoma" panose="020B0604030504040204" pitchFamily="34" charset="0"/>
            </a:endParaRPr>
          </a:p>
        </p:txBody>
      </p:sp>
      <p:pic>
        <p:nvPicPr>
          <p:cNvPr id="7" name="图片 6" descr="bdf231b98550db6a8b8ff96c5091789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425" y="1972945"/>
            <a:ext cx="1678305" cy="2052955"/>
          </a:xfrm>
          <a:prstGeom prst="rect">
            <a:avLst/>
          </a:prstGeom>
        </p:spPr>
      </p:pic>
      <p:pic>
        <p:nvPicPr>
          <p:cNvPr id="9" name="图片 8" descr="9a3de4b88926f984a7257c6391790f3d"/>
          <p:cNvPicPr>
            <a:picLocks noChangeAspect="1"/>
          </p:cNvPicPr>
          <p:nvPr/>
        </p:nvPicPr>
        <p:blipFill>
          <a:blip r:embed="rId5"/>
          <a:srcRect l="23844" t="65896" r="50337"/>
          <a:stretch>
            <a:fillRect/>
          </a:stretch>
        </p:blipFill>
        <p:spPr>
          <a:xfrm>
            <a:off x="6657975" y="2380615"/>
            <a:ext cx="1753870" cy="2317115"/>
          </a:xfrm>
          <a:prstGeom prst="rect">
            <a:avLst/>
          </a:prstGeom>
        </p:spPr>
      </p:pic>
      <p:pic>
        <p:nvPicPr>
          <p:cNvPr id="8" name="图片 7" descr="954ebd7566183784795e64aef8964bbe"/>
          <p:cNvPicPr>
            <a:picLocks noChangeAspect="1"/>
          </p:cNvPicPr>
          <p:nvPr/>
        </p:nvPicPr>
        <p:blipFill>
          <a:blip r:embed="rId6"/>
          <a:srcRect l="83410" b="74784"/>
          <a:stretch>
            <a:fillRect/>
          </a:stretch>
        </p:blipFill>
        <p:spPr>
          <a:xfrm rot="21180000">
            <a:off x="6941820" y="2986405"/>
            <a:ext cx="297815" cy="422275"/>
          </a:xfrm>
          <a:prstGeom prst="rect">
            <a:avLst/>
          </a:prstGeom>
        </p:spPr>
      </p:pic>
      <p:pic>
        <p:nvPicPr>
          <p:cNvPr id="10" name="图片 9" descr="a64a8daa8f6b681a5ceb3c8ee016ff0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9755" y="1786890"/>
            <a:ext cx="1604645" cy="14497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824944" y="2188722"/>
            <a:ext cx="1280160" cy="345440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rPr>
              <a:t>再举高一点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A7D70E4-AF4A-42EF-8DC6-32529A2E819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457" y="1855246"/>
            <a:ext cx="3140016" cy="31400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9F2AB55-0E18-499B-91DD-25D2A663D4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98" grpId="0"/>
      <p:bldP spid="10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 flipH="1">
            <a:off x="902513" y="235133"/>
            <a:ext cx="1998618" cy="953587"/>
          </a:xfrm>
          <a:custGeom>
            <a:avLst/>
            <a:gdLst>
              <a:gd name="connsiteX0" fmla="*/ 2312125 w 5996287"/>
              <a:gd name="connsiteY0" fmla="*/ 39195 h 3474727"/>
              <a:gd name="connsiteX1" fmla="*/ 0 w 5996287"/>
              <a:gd name="connsiteY1" fmla="*/ 1750430 h 3474727"/>
              <a:gd name="connsiteX2" fmla="*/ 2325188 w 5996287"/>
              <a:gd name="connsiteY2" fmla="*/ 130635 h 3474727"/>
              <a:gd name="connsiteX3" fmla="*/ 91440 w 5996287"/>
              <a:gd name="connsiteY3" fmla="*/ 1789618 h 3474727"/>
              <a:gd name="connsiteX4" fmla="*/ 2468880 w 5996287"/>
              <a:gd name="connsiteY4" fmla="*/ 222075 h 3474727"/>
              <a:gd name="connsiteX5" fmla="*/ 117565 w 5996287"/>
              <a:gd name="connsiteY5" fmla="*/ 1933310 h 3474727"/>
              <a:gd name="connsiteX6" fmla="*/ 2625634 w 5996287"/>
              <a:gd name="connsiteY6" fmla="*/ 7 h 3474727"/>
              <a:gd name="connsiteX7" fmla="*/ 326571 w 5996287"/>
              <a:gd name="connsiteY7" fmla="*/ 1959435 h 3474727"/>
              <a:gd name="connsiteX8" fmla="*/ 2795451 w 5996287"/>
              <a:gd name="connsiteY8" fmla="*/ 104510 h 3474727"/>
              <a:gd name="connsiteX9" fmla="*/ 404948 w 5996287"/>
              <a:gd name="connsiteY9" fmla="*/ 2129253 h 3474727"/>
              <a:gd name="connsiteX10" fmla="*/ 3161211 w 5996287"/>
              <a:gd name="connsiteY10" fmla="*/ 78384 h 3474727"/>
              <a:gd name="connsiteX11" fmla="*/ 209005 w 5996287"/>
              <a:gd name="connsiteY11" fmla="*/ 2416635 h 3474727"/>
              <a:gd name="connsiteX12" fmla="*/ 3252651 w 5996287"/>
              <a:gd name="connsiteY12" fmla="*/ 130635 h 3474727"/>
              <a:gd name="connsiteX13" fmla="*/ 666205 w 5996287"/>
              <a:gd name="connsiteY13" fmla="*/ 2220693 h 3474727"/>
              <a:gd name="connsiteX14" fmla="*/ 3291840 w 5996287"/>
              <a:gd name="connsiteY14" fmla="*/ 235138 h 3474727"/>
              <a:gd name="connsiteX15" fmla="*/ 888274 w 5996287"/>
              <a:gd name="connsiteY15" fmla="*/ 2364384 h 3474727"/>
              <a:gd name="connsiteX16" fmla="*/ 3500845 w 5996287"/>
              <a:gd name="connsiteY16" fmla="*/ 365767 h 3474727"/>
              <a:gd name="connsiteX17" fmla="*/ 718457 w 5996287"/>
              <a:gd name="connsiteY17" fmla="*/ 2286007 h 3474727"/>
              <a:gd name="connsiteX18" fmla="*/ 3644537 w 5996287"/>
              <a:gd name="connsiteY18" fmla="*/ 457207 h 3474727"/>
              <a:gd name="connsiteX19" fmla="*/ 1005840 w 5996287"/>
              <a:gd name="connsiteY19" fmla="*/ 2442761 h 3474727"/>
              <a:gd name="connsiteX20" fmla="*/ 4023360 w 5996287"/>
              <a:gd name="connsiteY20" fmla="*/ 313515 h 3474727"/>
              <a:gd name="connsiteX21" fmla="*/ 1201783 w 5996287"/>
              <a:gd name="connsiteY21" fmla="*/ 2508075 h 3474727"/>
              <a:gd name="connsiteX22" fmla="*/ 4088674 w 5996287"/>
              <a:gd name="connsiteY22" fmla="*/ 522521 h 3474727"/>
              <a:gd name="connsiteX23" fmla="*/ 1463040 w 5996287"/>
              <a:gd name="connsiteY23" fmla="*/ 2612578 h 3474727"/>
              <a:gd name="connsiteX24" fmla="*/ 4206240 w 5996287"/>
              <a:gd name="connsiteY24" fmla="*/ 574773 h 3474727"/>
              <a:gd name="connsiteX25" fmla="*/ 1254034 w 5996287"/>
              <a:gd name="connsiteY25" fmla="*/ 2625641 h 3474727"/>
              <a:gd name="connsiteX26" fmla="*/ 4545874 w 5996287"/>
              <a:gd name="connsiteY26" fmla="*/ 666213 h 3474727"/>
              <a:gd name="connsiteX27" fmla="*/ 1881051 w 5996287"/>
              <a:gd name="connsiteY27" fmla="*/ 2677893 h 3474727"/>
              <a:gd name="connsiteX28" fmla="*/ 4846320 w 5996287"/>
              <a:gd name="connsiteY28" fmla="*/ 600898 h 3474727"/>
              <a:gd name="connsiteX29" fmla="*/ 1750423 w 5996287"/>
              <a:gd name="connsiteY29" fmla="*/ 2508075 h 3474727"/>
              <a:gd name="connsiteX30" fmla="*/ 4833257 w 5996287"/>
              <a:gd name="connsiteY30" fmla="*/ 914407 h 3474727"/>
              <a:gd name="connsiteX31" fmla="*/ 1841863 w 5996287"/>
              <a:gd name="connsiteY31" fmla="*/ 3004464 h 3474727"/>
              <a:gd name="connsiteX32" fmla="*/ 5068388 w 5996287"/>
              <a:gd name="connsiteY32" fmla="*/ 679275 h 3474727"/>
              <a:gd name="connsiteX33" fmla="*/ 1894114 w 5996287"/>
              <a:gd name="connsiteY33" fmla="*/ 3226533 h 3474727"/>
              <a:gd name="connsiteX34" fmla="*/ 5603965 w 5996287"/>
              <a:gd name="connsiteY34" fmla="*/ 587835 h 3474727"/>
              <a:gd name="connsiteX35" fmla="*/ 2325188 w 5996287"/>
              <a:gd name="connsiteY35" fmla="*/ 3278784 h 3474727"/>
              <a:gd name="connsiteX36" fmla="*/ 5826034 w 5996287"/>
              <a:gd name="connsiteY36" fmla="*/ 757653 h 3474727"/>
              <a:gd name="connsiteX37" fmla="*/ 2220685 w 5996287"/>
              <a:gd name="connsiteY37" fmla="*/ 3122030 h 3474727"/>
              <a:gd name="connsiteX38" fmla="*/ 5995851 w 5996287"/>
              <a:gd name="connsiteY38" fmla="*/ 940533 h 3474727"/>
              <a:gd name="connsiteX39" fmla="*/ 2416628 w 5996287"/>
              <a:gd name="connsiteY39" fmla="*/ 3474727 h 34747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96287" h="3474727">
                <a:moveTo>
                  <a:pt x="2312125" y="39195"/>
                </a:moveTo>
                <a:lnTo>
                  <a:pt x="0" y="1750430"/>
                </a:lnTo>
                <a:cubicBezTo>
                  <a:pt x="2177" y="1765670"/>
                  <a:pt x="2309948" y="124104"/>
                  <a:pt x="2325188" y="130635"/>
                </a:cubicBezTo>
                <a:cubicBezTo>
                  <a:pt x="2340428" y="137166"/>
                  <a:pt x="67491" y="1774378"/>
                  <a:pt x="91440" y="1789618"/>
                </a:cubicBezTo>
                <a:cubicBezTo>
                  <a:pt x="115389" y="1804858"/>
                  <a:pt x="2464526" y="198126"/>
                  <a:pt x="2468880" y="222075"/>
                </a:cubicBezTo>
                <a:cubicBezTo>
                  <a:pt x="2473234" y="246024"/>
                  <a:pt x="91439" y="1970321"/>
                  <a:pt x="117565" y="1933310"/>
                </a:cubicBezTo>
                <a:cubicBezTo>
                  <a:pt x="143691" y="1896299"/>
                  <a:pt x="2590800" y="-4347"/>
                  <a:pt x="2625634" y="7"/>
                </a:cubicBezTo>
                <a:cubicBezTo>
                  <a:pt x="2660468" y="4361"/>
                  <a:pt x="298268" y="1942018"/>
                  <a:pt x="326571" y="1959435"/>
                </a:cubicBezTo>
                <a:cubicBezTo>
                  <a:pt x="354874" y="1976852"/>
                  <a:pt x="2782388" y="76207"/>
                  <a:pt x="2795451" y="104510"/>
                </a:cubicBezTo>
                <a:cubicBezTo>
                  <a:pt x="2808514" y="132813"/>
                  <a:pt x="343988" y="2133607"/>
                  <a:pt x="404948" y="2129253"/>
                </a:cubicBezTo>
                <a:cubicBezTo>
                  <a:pt x="465908" y="2124899"/>
                  <a:pt x="3193868" y="30487"/>
                  <a:pt x="3161211" y="78384"/>
                </a:cubicBezTo>
                <a:cubicBezTo>
                  <a:pt x="3128554" y="126281"/>
                  <a:pt x="193765" y="2407927"/>
                  <a:pt x="209005" y="2416635"/>
                </a:cubicBezTo>
                <a:cubicBezTo>
                  <a:pt x="224245" y="2425343"/>
                  <a:pt x="3176451" y="163292"/>
                  <a:pt x="3252651" y="130635"/>
                </a:cubicBezTo>
                <a:cubicBezTo>
                  <a:pt x="3328851" y="97978"/>
                  <a:pt x="659673" y="2203276"/>
                  <a:pt x="666205" y="2220693"/>
                </a:cubicBezTo>
                <a:cubicBezTo>
                  <a:pt x="672736" y="2238110"/>
                  <a:pt x="3254829" y="211190"/>
                  <a:pt x="3291840" y="235138"/>
                </a:cubicBezTo>
                <a:cubicBezTo>
                  <a:pt x="3328852" y="259087"/>
                  <a:pt x="853440" y="2342613"/>
                  <a:pt x="888274" y="2364384"/>
                </a:cubicBezTo>
                <a:cubicBezTo>
                  <a:pt x="923108" y="2386156"/>
                  <a:pt x="3529148" y="378830"/>
                  <a:pt x="3500845" y="365767"/>
                </a:cubicBezTo>
                <a:cubicBezTo>
                  <a:pt x="3472542" y="352704"/>
                  <a:pt x="694508" y="2270767"/>
                  <a:pt x="718457" y="2286007"/>
                </a:cubicBezTo>
                <a:cubicBezTo>
                  <a:pt x="742406" y="2301247"/>
                  <a:pt x="3596640" y="431081"/>
                  <a:pt x="3644537" y="457207"/>
                </a:cubicBezTo>
                <a:cubicBezTo>
                  <a:pt x="3692434" y="483333"/>
                  <a:pt x="942703" y="2466710"/>
                  <a:pt x="1005840" y="2442761"/>
                </a:cubicBezTo>
                <a:cubicBezTo>
                  <a:pt x="1068977" y="2418812"/>
                  <a:pt x="3990703" y="302629"/>
                  <a:pt x="4023360" y="313515"/>
                </a:cubicBezTo>
                <a:cubicBezTo>
                  <a:pt x="4056017" y="324401"/>
                  <a:pt x="1190897" y="2473241"/>
                  <a:pt x="1201783" y="2508075"/>
                </a:cubicBezTo>
                <a:cubicBezTo>
                  <a:pt x="1212669" y="2542909"/>
                  <a:pt x="4045131" y="505104"/>
                  <a:pt x="4088674" y="522521"/>
                </a:cubicBezTo>
                <a:cubicBezTo>
                  <a:pt x="4132217" y="539938"/>
                  <a:pt x="1443446" y="2603869"/>
                  <a:pt x="1463040" y="2612578"/>
                </a:cubicBezTo>
                <a:cubicBezTo>
                  <a:pt x="1482634" y="2621287"/>
                  <a:pt x="4241074" y="572596"/>
                  <a:pt x="4206240" y="574773"/>
                </a:cubicBezTo>
                <a:cubicBezTo>
                  <a:pt x="4171406" y="576950"/>
                  <a:pt x="1197428" y="2610401"/>
                  <a:pt x="1254034" y="2625641"/>
                </a:cubicBezTo>
                <a:cubicBezTo>
                  <a:pt x="1310640" y="2640881"/>
                  <a:pt x="4441371" y="657504"/>
                  <a:pt x="4545874" y="666213"/>
                </a:cubicBezTo>
                <a:cubicBezTo>
                  <a:pt x="4650377" y="674922"/>
                  <a:pt x="1830977" y="2688779"/>
                  <a:pt x="1881051" y="2677893"/>
                </a:cubicBezTo>
                <a:cubicBezTo>
                  <a:pt x="1931125" y="2667007"/>
                  <a:pt x="4868091" y="629201"/>
                  <a:pt x="4846320" y="600898"/>
                </a:cubicBezTo>
                <a:cubicBezTo>
                  <a:pt x="4824549" y="572595"/>
                  <a:pt x="1752600" y="2455824"/>
                  <a:pt x="1750423" y="2508075"/>
                </a:cubicBezTo>
                <a:cubicBezTo>
                  <a:pt x="1748246" y="2560326"/>
                  <a:pt x="4818017" y="831676"/>
                  <a:pt x="4833257" y="914407"/>
                </a:cubicBezTo>
                <a:cubicBezTo>
                  <a:pt x="4848497" y="997138"/>
                  <a:pt x="1802675" y="3043653"/>
                  <a:pt x="1841863" y="3004464"/>
                </a:cubicBezTo>
                <a:cubicBezTo>
                  <a:pt x="1881051" y="2965275"/>
                  <a:pt x="5059680" y="642264"/>
                  <a:pt x="5068388" y="679275"/>
                </a:cubicBezTo>
                <a:cubicBezTo>
                  <a:pt x="5077096" y="716286"/>
                  <a:pt x="1804851" y="3241773"/>
                  <a:pt x="1894114" y="3226533"/>
                </a:cubicBezTo>
                <a:cubicBezTo>
                  <a:pt x="1983377" y="3211293"/>
                  <a:pt x="5532119" y="579127"/>
                  <a:pt x="5603965" y="587835"/>
                </a:cubicBezTo>
                <a:cubicBezTo>
                  <a:pt x="5675811" y="596543"/>
                  <a:pt x="2288176" y="3250481"/>
                  <a:pt x="2325188" y="3278784"/>
                </a:cubicBezTo>
                <a:cubicBezTo>
                  <a:pt x="2362200" y="3307087"/>
                  <a:pt x="5843451" y="783779"/>
                  <a:pt x="5826034" y="757653"/>
                </a:cubicBezTo>
                <a:cubicBezTo>
                  <a:pt x="5808617" y="731527"/>
                  <a:pt x="2192382" y="3091550"/>
                  <a:pt x="2220685" y="3122030"/>
                </a:cubicBezTo>
                <a:cubicBezTo>
                  <a:pt x="2248988" y="3152510"/>
                  <a:pt x="5963194" y="881750"/>
                  <a:pt x="5995851" y="940533"/>
                </a:cubicBezTo>
                <a:cubicBezTo>
                  <a:pt x="6028508" y="999316"/>
                  <a:pt x="4222568" y="2237021"/>
                  <a:pt x="2416628" y="3474727"/>
                </a:cubicBezTo>
              </a:path>
            </a:pathLst>
          </a:custGeom>
          <a:noFill/>
          <a:ln w="3175">
            <a:solidFill>
              <a:srgbClr val="4D78B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115560" y="326573"/>
            <a:ext cx="1960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sz="2800" b="1" dirty="0">
                <a:blipFill>
                  <a:blip r:embed="rId2"/>
                  <a:stretch>
                    <a:fillRect/>
                  </a:stretch>
                </a:blipFill>
                <a:latin typeface="微软雅黑" panose="020B0503020204020204" pitchFamily="34" charset="-122"/>
                <a:ea typeface="微软雅黑" panose="020B0503020204020204" pitchFamily="34" charset="-122"/>
              </a:rPr>
              <a:t>作品创新点</a:t>
            </a:r>
          </a:p>
        </p:txBody>
      </p:sp>
      <p:sp>
        <p:nvSpPr>
          <p:cNvPr id="4" name="任意多边形 3"/>
          <p:cNvSpPr/>
          <p:nvPr/>
        </p:nvSpPr>
        <p:spPr>
          <a:xfrm rot="16200000" flipH="1">
            <a:off x="6073140" y="-2293316"/>
            <a:ext cx="45719" cy="6389737"/>
          </a:xfrm>
          <a:custGeom>
            <a:avLst/>
            <a:gdLst/>
            <a:ahLst/>
            <a:cxnLst/>
            <a:rect l="l" t="t" r="r" b="b"/>
            <a:pathLst>
              <a:path w="24231" h="914247">
                <a:moveTo>
                  <a:pt x="5283" y="910420"/>
                </a:moveTo>
                <a:lnTo>
                  <a:pt x="5106" y="914247"/>
                </a:lnTo>
                <a:lnTo>
                  <a:pt x="3582" y="914247"/>
                </a:lnTo>
                <a:close/>
                <a:moveTo>
                  <a:pt x="24231" y="887871"/>
                </a:moveTo>
                <a:lnTo>
                  <a:pt x="24231" y="914247"/>
                </a:lnTo>
                <a:lnTo>
                  <a:pt x="14665" y="914247"/>
                </a:lnTo>
                <a:lnTo>
                  <a:pt x="21671" y="894208"/>
                </a:lnTo>
                <a:close/>
                <a:moveTo>
                  <a:pt x="7503" y="865611"/>
                </a:moveTo>
                <a:lnTo>
                  <a:pt x="7216" y="868576"/>
                </a:lnTo>
                <a:lnTo>
                  <a:pt x="6766" y="878326"/>
                </a:lnTo>
                <a:lnTo>
                  <a:pt x="0" y="886263"/>
                </a:lnTo>
                <a:lnTo>
                  <a:pt x="0" y="876548"/>
                </a:lnTo>
                <a:lnTo>
                  <a:pt x="5182" y="868927"/>
                </a:lnTo>
                <a:close/>
                <a:moveTo>
                  <a:pt x="24231" y="857838"/>
                </a:moveTo>
                <a:lnTo>
                  <a:pt x="24231" y="867787"/>
                </a:lnTo>
                <a:lnTo>
                  <a:pt x="5283" y="910420"/>
                </a:lnTo>
                <a:lnTo>
                  <a:pt x="6766" y="878326"/>
                </a:lnTo>
                <a:close/>
                <a:moveTo>
                  <a:pt x="24231" y="840913"/>
                </a:moveTo>
                <a:lnTo>
                  <a:pt x="24231" y="841714"/>
                </a:lnTo>
                <a:lnTo>
                  <a:pt x="7503" y="865611"/>
                </a:lnTo>
                <a:lnTo>
                  <a:pt x="7514" y="865497"/>
                </a:lnTo>
                <a:close/>
                <a:moveTo>
                  <a:pt x="9928" y="840562"/>
                </a:moveTo>
                <a:lnTo>
                  <a:pt x="7514" y="865497"/>
                </a:lnTo>
                <a:lnTo>
                  <a:pt x="5182" y="868927"/>
                </a:lnTo>
                <a:lnTo>
                  <a:pt x="0" y="876330"/>
                </a:lnTo>
                <a:lnTo>
                  <a:pt x="0" y="855943"/>
                </a:lnTo>
                <a:lnTo>
                  <a:pt x="1909" y="852567"/>
                </a:lnTo>
                <a:close/>
                <a:moveTo>
                  <a:pt x="15593" y="782055"/>
                </a:moveTo>
                <a:lnTo>
                  <a:pt x="14536" y="792975"/>
                </a:lnTo>
                <a:lnTo>
                  <a:pt x="0" y="815757"/>
                </a:lnTo>
                <a:lnTo>
                  <a:pt x="0" y="811766"/>
                </a:lnTo>
                <a:close/>
                <a:moveTo>
                  <a:pt x="24231" y="780256"/>
                </a:moveTo>
                <a:lnTo>
                  <a:pt x="24231" y="819152"/>
                </a:lnTo>
                <a:lnTo>
                  <a:pt x="9928" y="840562"/>
                </a:lnTo>
                <a:lnTo>
                  <a:pt x="14536" y="792975"/>
                </a:lnTo>
                <a:lnTo>
                  <a:pt x="18270" y="787121"/>
                </a:lnTo>
                <a:close/>
                <a:moveTo>
                  <a:pt x="24231" y="761668"/>
                </a:moveTo>
                <a:lnTo>
                  <a:pt x="24231" y="765596"/>
                </a:lnTo>
                <a:lnTo>
                  <a:pt x="15593" y="782055"/>
                </a:lnTo>
                <a:lnTo>
                  <a:pt x="15754" y="780386"/>
                </a:lnTo>
                <a:close/>
                <a:moveTo>
                  <a:pt x="24231" y="712346"/>
                </a:moveTo>
                <a:lnTo>
                  <a:pt x="24231" y="731086"/>
                </a:lnTo>
                <a:lnTo>
                  <a:pt x="18270" y="754399"/>
                </a:lnTo>
                <a:lnTo>
                  <a:pt x="15754" y="780386"/>
                </a:lnTo>
                <a:lnTo>
                  <a:pt x="13254" y="785906"/>
                </a:lnTo>
                <a:lnTo>
                  <a:pt x="0" y="811485"/>
                </a:lnTo>
                <a:lnTo>
                  <a:pt x="0" y="752641"/>
                </a:lnTo>
                <a:lnTo>
                  <a:pt x="18270" y="721676"/>
                </a:lnTo>
                <a:close/>
                <a:moveTo>
                  <a:pt x="4049" y="698809"/>
                </a:moveTo>
                <a:lnTo>
                  <a:pt x="1909" y="705315"/>
                </a:lnTo>
                <a:lnTo>
                  <a:pt x="0" y="710229"/>
                </a:lnTo>
                <a:lnTo>
                  <a:pt x="0" y="701476"/>
                </a:lnTo>
                <a:lnTo>
                  <a:pt x="3903" y="698941"/>
                </a:lnTo>
                <a:close/>
                <a:moveTo>
                  <a:pt x="24231" y="652905"/>
                </a:moveTo>
                <a:lnTo>
                  <a:pt x="24231" y="680503"/>
                </a:lnTo>
                <a:lnTo>
                  <a:pt x="4049" y="698809"/>
                </a:lnTo>
                <a:lnTo>
                  <a:pt x="14843" y="665990"/>
                </a:lnTo>
                <a:close/>
                <a:moveTo>
                  <a:pt x="24231" y="619049"/>
                </a:moveTo>
                <a:lnTo>
                  <a:pt x="24231" y="637446"/>
                </a:lnTo>
                <a:lnTo>
                  <a:pt x="14843" y="665990"/>
                </a:lnTo>
                <a:lnTo>
                  <a:pt x="0" y="686679"/>
                </a:lnTo>
                <a:lnTo>
                  <a:pt x="0" y="646781"/>
                </a:lnTo>
                <a:close/>
                <a:moveTo>
                  <a:pt x="3622" y="602431"/>
                </a:moveTo>
                <a:lnTo>
                  <a:pt x="0" y="609824"/>
                </a:lnTo>
                <a:lnTo>
                  <a:pt x="0" y="603434"/>
                </a:lnTo>
                <a:lnTo>
                  <a:pt x="3088" y="602562"/>
                </a:lnTo>
                <a:close/>
                <a:moveTo>
                  <a:pt x="13271" y="600059"/>
                </a:moveTo>
                <a:lnTo>
                  <a:pt x="0" y="626949"/>
                </a:lnTo>
                <a:lnTo>
                  <a:pt x="0" y="618882"/>
                </a:lnTo>
                <a:lnTo>
                  <a:pt x="9809" y="600910"/>
                </a:lnTo>
                <a:close/>
                <a:moveTo>
                  <a:pt x="24231" y="578966"/>
                </a:moveTo>
                <a:lnTo>
                  <a:pt x="24231" y="597364"/>
                </a:lnTo>
                <a:lnTo>
                  <a:pt x="13271" y="600059"/>
                </a:lnTo>
                <a:lnTo>
                  <a:pt x="14340" y="597894"/>
                </a:lnTo>
                <a:close/>
                <a:moveTo>
                  <a:pt x="15033" y="562383"/>
                </a:moveTo>
                <a:lnTo>
                  <a:pt x="1647" y="598860"/>
                </a:lnTo>
                <a:lnTo>
                  <a:pt x="0" y="603432"/>
                </a:lnTo>
                <a:lnTo>
                  <a:pt x="0" y="582448"/>
                </a:lnTo>
                <a:close/>
                <a:moveTo>
                  <a:pt x="24231" y="560369"/>
                </a:moveTo>
                <a:lnTo>
                  <a:pt x="24231" y="574485"/>
                </a:lnTo>
                <a:lnTo>
                  <a:pt x="9809" y="600910"/>
                </a:lnTo>
                <a:lnTo>
                  <a:pt x="3622" y="602431"/>
                </a:lnTo>
                <a:close/>
                <a:moveTo>
                  <a:pt x="24231" y="537319"/>
                </a:moveTo>
                <a:lnTo>
                  <a:pt x="24231" y="550611"/>
                </a:lnTo>
                <a:lnTo>
                  <a:pt x="18270" y="558063"/>
                </a:lnTo>
                <a:lnTo>
                  <a:pt x="15033" y="562383"/>
                </a:lnTo>
                <a:close/>
                <a:moveTo>
                  <a:pt x="24231" y="507786"/>
                </a:moveTo>
                <a:lnTo>
                  <a:pt x="24231" y="529738"/>
                </a:lnTo>
                <a:lnTo>
                  <a:pt x="0" y="578164"/>
                </a:lnTo>
                <a:lnTo>
                  <a:pt x="0" y="575156"/>
                </a:lnTo>
                <a:lnTo>
                  <a:pt x="12382" y="543377"/>
                </a:lnTo>
                <a:close/>
                <a:moveTo>
                  <a:pt x="24231" y="501381"/>
                </a:moveTo>
                <a:lnTo>
                  <a:pt x="24231" y="501744"/>
                </a:lnTo>
                <a:lnTo>
                  <a:pt x="21546" y="508202"/>
                </a:lnTo>
                <a:lnTo>
                  <a:pt x="0" y="563090"/>
                </a:lnTo>
                <a:lnTo>
                  <a:pt x="0" y="556453"/>
                </a:lnTo>
                <a:close/>
                <a:moveTo>
                  <a:pt x="1909" y="410811"/>
                </a:moveTo>
                <a:lnTo>
                  <a:pt x="0" y="414762"/>
                </a:lnTo>
                <a:lnTo>
                  <a:pt x="0" y="413381"/>
                </a:lnTo>
                <a:close/>
                <a:moveTo>
                  <a:pt x="3418" y="408396"/>
                </a:moveTo>
                <a:lnTo>
                  <a:pt x="2497" y="410155"/>
                </a:lnTo>
                <a:lnTo>
                  <a:pt x="1909" y="410811"/>
                </a:lnTo>
                <a:close/>
                <a:moveTo>
                  <a:pt x="24231" y="398062"/>
                </a:moveTo>
                <a:lnTo>
                  <a:pt x="24231" y="422586"/>
                </a:lnTo>
                <a:lnTo>
                  <a:pt x="0" y="480889"/>
                </a:lnTo>
                <a:lnTo>
                  <a:pt x="0" y="450165"/>
                </a:lnTo>
                <a:lnTo>
                  <a:pt x="4211" y="436105"/>
                </a:lnTo>
                <a:lnTo>
                  <a:pt x="9821" y="425737"/>
                </a:lnTo>
                <a:close/>
                <a:moveTo>
                  <a:pt x="18211" y="392616"/>
                </a:moveTo>
                <a:lnTo>
                  <a:pt x="11054" y="413256"/>
                </a:lnTo>
                <a:lnTo>
                  <a:pt x="4211" y="436105"/>
                </a:lnTo>
                <a:lnTo>
                  <a:pt x="0" y="443888"/>
                </a:lnTo>
                <a:lnTo>
                  <a:pt x="0" y="414921"/>
                </a:lnTo>
                <a:lnTo>
                  <a:pt x="2497" y="410155"/>
                </a:lnTo>
                <a:close/>
                <a:moveTo>
                  <a:pt x="24231" y="375252"/>
                </a:moveTo>
                <a:lnTo>
                  <a:pt x="24231" y="385897"/>
                </a:lnTo>
                <a:lnTo>
                  <a:pt x="18211" y="392616"/>
                </a:lnTo>
                <a:close/>
                <a:moveTo>
                  <a:pt x="946" y="372617"/>
                </a:moveTo>
                <a:lnTo>
                  <a:pt x="0" y="374923"/>
                </a:lnTo>
                <a:lnTo>
                  <a:pt x="0" y="373274"/>
                </a:lnTo>
                <a:close/>
                <a:moveTo>
                  <a:pt x="24231" y="368546"/>
                </a:moveTo>
                <a:lnTo>
                  <a:pt x="24231" y="375095"/>
                </a:lnTo>
                <a:lnTo>
                  <a:pt x="3418" y="408396"/>
                </a:lnTo>
                <a:lnTo>
                  <a:pt x="22381" y="372205"/>
                </a:lnTo>
                <a:close/>
                <a:moveTo>
                  <a:pt x="17496" y="361533"/>
                </a:moveTo>
                <a:lnTo>
                  <a:pt x="0" y="412652"/>
                </a:lnTo>
                <a:lnTo>
                  <a:pt x="0" y="380575"/>
                </a:lnTo>
                <a:lnTo>
                  <a:pt x="1909" y="378088"/>
                </a:lnTo>
                <a:lnTo>
                  <a:pt x="6712" y="368669"/>
                </a:lnTo>
                <a:close/>
                <a:moveTo>
                  <a:pt x="24231" y="341854"/>
                </a:moveTo>
                <a:lnTo>
                  <a:pt x="24231" y="357077"/>
                </a:lnTo>
                <a:lnTo>
                  <a:pt x="17496" y="361533"/>
                </a:lnTo>
                <a:close/>
                <a:moveTo>
                  <a:pt x="24231" y="317948"/>
                </a:moveTo>
                <a:lnTo>
                  <a:pt x="24231" y="334309"/>
                </a:lnTo>
                <a:lnTo>
                  <a:pt x="6712" y="368669"/>
                </a:lnTo>
                <a:lnTo>
                  <a:pt x="4938" y="369842"/>
                </a:lnTo>
                <a:lnTo>
                  <a:pt x="946" y="372617"/>
                </a:lnTo>
                <a:lnTo>
                  <a:pt x="3396" y="366647"/>
                </a:lnTo>
                <a:cubicBezTo>
                  <a:pt x="7901" y="355454"/>
                  <a:pt x="12840" y="342968"/>
                  <a:pt x="18270" y="329004"/>
                </a:cubicBezTo>
                <a:lnTo>
                  <a:pt x="18607" y="327910"/>
                </a:lnTo>
                <a:close/>
                <a:moveTo>
                  <a:pt x="11602" y="312390"/>
                </a:moveTo>
                <a:lnTo>
                  <a:pt x="0" y="336412"/>
                </a:lnTo>
                <a:lnTo>
                  <a:pt x="0" y="325354"/>
                </a:lnTo>
                <a:close/>
                <a:moveTo>
                  <a:pt x="11729" y="312127"/>
                </a:moveTo>
                <a:lnTo>
                  <a:pt x="11652" y="312334"/>
                </a:lnTo>
                <a:lnTo>
                  <a:pt x="11602" y="312390"/>
                </a:lnTo>
                <a:close/>
                <a:moveTo>
                  <a:pt x="17161" y="300881"/>
                </a:moveTo>
                <a:lnTo>
                  <a:pt x="11729" y="312127"/>
                </a:lnTo>
                <a:lnTo>
                  <a:pt x="14902" y="303593"/>
                </a:lnTo>
                <a:close/>
                <a:moveTo>
                  <a:pt x="24231" y="298145"/>
                </a:moveTo>
                <a:lnTo>
                  <a:pt x="24231" y="309647"/>
                </a:lnTo>
                <a:lnTo>
                  <a:pt x="18607" y="327910"/>
                </a:lnTo>
                <a:lnTo>
                  <a:pt x="14205" y="335709"/>
                </a:lnTo>
                <a:cubicBezTo>
                  <a:pt x="9994" y="342497"/>
                  <a:pt x="5528" y="349315"/>
                  <a:pt x="572" y="357320"/>
                </a:cubicBezTo>
                <a:lnTo>
                  <a:pt x="0" y="358312"/>
                </a:lnTo>
                <a:lnTo>
                  <a:pt x="0" y="347379"/>
                </a:lnTo>
                <a:lnTo>
                  <a:pt x="8326" y="321282"/>
                </a:lnTo>
                <a:lnTo>
                  <a:pt x="11652" y="312334"/>
                </a:lnTo>
                <a:lnTo>
                  <a:pt x="22595" y="300108"/>
                </a:lnTo>
                <a:close/>
                <a:moveTo>
                  <a:pt x="24231" y="286243"/>
                </a:moveTo>
                <a:lnTo>
                  <a:pt x="24231" y="292396"/>
                </a:lnTo>
                <a:lnTo>
                  <a:pt x="17161" y="300881"/>
                </a:lnTo>
                <a:close/>
                <a:moveTo>
                  <a:pt x="18603" y="231141"/>
                </a:moveTo>
                <a:lnTo>
                  <a:pt x="16606" y="235168"/>
                </a:lnTo>
                <a:lnTo>
                  <a:pt x="4000" y="260495"/>
                </a:lnTo>
                <a:lnTo>
                  <a:pt x="1909" y="263559"/>
                </a:lnTo>
                <a:lnTo>
                  <a:pt x="0" y="267317"/>
                </a:lnTo>
                <a:lnTo>
                  <a:pt x="0" y="258594"/>
                </a:lnTo>
                <a:close/>
                <a:moveTo>
                  <a:pt x="24231" y="230849"/>
                </a:moveTo>
                <a:lnTo>
                  <a:pt x="24231" y="278494"/>
                </a:lnTo>
                <a:lnTo>
                  <a:pt x="14902" y="303593"/>
                </a:lnTo>
                <a:lnTo>
                  <a:pt x="0" y="321476"/>
                </a:lnTo>
                <a:lnTo>
                  <a:pt x="0" y="268532"/>
                </a:lnTo>
                <a:lnTo>
                  <a:pt x="4000" y="260495"/>
                </a:lnTo>
                <a:close/>
                <a:moveTo>
                  <a:pt x="24231" y="219793"/>
                </a:moveTo>
                <a:lnTo>
                  <a:pt x="24231" y="222836"/>
                </a:lnTo>
                <a:lnTo>
                  <a:pt x="18603" y="231141"/>
                </a:lnTo>
                <a:close/>
                <a:moveTo>
                  <a:pt x="24231" y="133342"/>
                </a:moveTo>
                <a:lnTo>
                  <a:pt x="24231" y="206545"/>
                </a:lnTo>
                <a:lnTo>
                  <a:pt x="13499" y="223505"/>
                </a:lnTo>
                <a:lnTo>
                  <a:pt x="0" y="245723"/>
                </a:lnTo>
                <a:lnTo>
                  <a:pt x="0" y="173915"/>
                </a:lnTo>
                <a:close/>
                <a:moveTo>
                  <a:pt x="24231" y="123476"/>
                </a:moveTo>
                <a:lnTo>
                  <a:pt x="24231" y="130027"/>
                </a:lnTo>
                <a:lnTo>
                  <a:pt x="17186" y="143459"/>
                </a:lnTo>
                <a:lnTo>
                  <a:pt x="0" y="171861"/>
                </a:lnTo>
                <a:lnTo>
                  <a:pt x="0" y="166299"/>
                </a:lnTo>
                <a:lnTo>
                  <a:pt x="18270" y="132668"/>
                </a:lnTo>
                <a:close/>
                <a:moveTo>
                  <a:pt x="10141" y="101902"/>
                </a:moveTo>
                <a:lnTo>
                  <a:pt x="3390" y="124989"/>
                </a:lnTo>
                <a:lnTo>
                  <a:pt x="0" y="135481"/>
                </a:lnTo>
                <a:lnTo>
                  <a:pt x="0" y="120178"/>
                </a:lnTo>
                <a:lnTo>
                  <a:pt x="2059" y="116043"/>
                </a:lnTo>
                <a:close/>
                <a:moveTo>
                  <a:pt x="24231" y="71662"/>
                </a:moveTo>
                <a:lnTo>
                  <a:pt x="24231" y="77243"/>
                </a:lnTo>
                <a:lnTo>
                  <a:pt x="10141" y="101902"/>
                </a:lnTo>
                <a:lnTo>
                  <a:pt x="11579" y="96983"/>
                </a:lnTo>
                <a:lnTo>
                  <a:pt x="18270" y="83584"/>
                </a:lnTo>
                <a:close/>
                <a:moveTo>
                  <a:pt x="8884" y="41579"/>
                </a:moveTo>
                <a:lnTo>
                  <a:pt x="5981" y="51185"/>
                </a:lnTo>
                <a:lnTo>
                  <a:pt x="0" y="58084"/>
                </a:lnTo>
                <a:lnTo>
                  <a:pt x="0" y="57571"/>
                </a:lnTo>
                <a:close/>
                <a:moveTo>
                  <a:pt x="24231" y="30135"/>
                </a:moveTo>
                <a:lnTo>
                  <a:pt x="24231" y="53709"/>
                </a:lnTo>
                <a:lnTo>
                  <a:pt x="11579" y="96983"/>
                </a:lnTo>
                <a:lnTo>
                  <a:pt x="2059" y="116043"/>
                </a:lnTo>
                <a:lnTo>
                  <a:pt x="1909" y="116307"/>
                </a:lnTo>
                <a:lnTo>
                  <a:pt x="0" y="120126"/>
                </a:lnTo>
                <a:lnTo>
                  <a:pt x="0" y="70975"/>
                </a:lnTo>
                <a:lnTo>
                  <a:pt x="5981" y="51185"/>
                </a:lnTo>
                <a:close/>
                <a:moveTo>
                  <a:pt x="20675" y="0"/>
                </a:moveTo>
                <a:lnTo>
                  <a:pt x="24231" y="0"/>
                </a:lnTo>
                <a:lnTo>
                  <a:pt x="24231" y="13954"/>
                </a:lnTo>
                <a:lnTo>
                  <a:pt x="8884" y="41579"/>
                </a:lnTo>
                <a:lnTo>
                  <a:pt x="12161" y="30736"/>
                </a:lnTo>
                <a:close/>
                <a:moveTo>
                  <a:pt x="0" y="0"/>
                </a:moveTo>
                <a:lnTo>
                  <a:pt x="3827" y="0"/>
                </a:lnTo>
                <a:lnTo>
                  <a:pt x="0" y="8201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>
              <a:ea typeface="幼圆" panose="0201050906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86619" y="378334"/>
            <a:ext cx="7531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1-2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D810B8C-3DD6-4A70-B6EC-6F92F42770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619" y="1112022"/>
            <a:ext cx="9876376" cy="574597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6AA7E02-FDA6-4CE0-AC67-013E22901FE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5381" y="89574"/>
            <a:ext cx="1592623" cy="105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111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80b9f2a8f58ff113a68ec75fc637ba698bff6b25"/>
</p:tagLst>
</file>

<file path=ppt/theme/theme1.xml><?xml version="1.0" encoding="utf-8"?>
<a:theme xmlns:a="http://schemas.openxmlformats.org/drawingml/2006/main" name="Office 主题​​">
  <a:themeElements>
    <a:clrScheme name="绿色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1064</Words>
  <Application>Microsoft Office PowerPoint</Application>
  <PresentationFormat>宽屏</PresentationFormat>
  <Paragraphs>289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等线</vt:lpstr>
      <vt:lpstr>等线 Light</vt:lpstr>
      <vt:lpstr>微软雅黑</vt:lpstr>
      <vt:lpstr>Arial</vt:lpstr>
      <vt:lpstr>Calibri</vt:lpstr>
      <vt:lpstr>Cambria Math</vt:lpstr>
      <vt:lpstr>Impact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tukuppt</dc:title>
  <dc:subject>熊猫办公</dc:subject>
  <dc:creator>www.tukuppt.com</dc:creator>
  <cp:keywords>tukuppt</cp:keywords>
  <cp:lastModifiedBy>秀坤 魏</cp:lastModifiedBy>
  <cp:revision>31</cp:revision>
  <dcterms:created xsi:type="dcterms:W3CDTF">2016-04-21T02:31:00Z</dcterms:created>
  <dcterms:modified xsi:type="dcterms:W3CDTF">2019-07-27T04:19:13Z</dcterms:modified>
  <cp:category>tukuppt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2052-11.1.0.8907</vt:lpwstr>
  </property>
</Properties>
</file>